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0" r:id="rId2"/>
  </p:sldMasterIdLst>
  <p:notesMasterIdLst>
    <p:notesMasterId r:id="rId10"/>
  </p:notesMasterIdLst>
  <p:sldIdLst>
    <p:sldId id="256" r:id="rId3"/>
    <p:sldId id="257" r:id="rId4"/>
    <p:sldId id="258" r:id="rId5"/>
    <p:sldId id="263" r:id="rId6"/>
    <p:sldId id="262" r:id="rId7"/>
    <p:sldId id="260" r:id="rId8"/>
    <p:sldId id="261" r:id="rId9"/>
  </p:sldIdLst>
  <p:sldSz cx="9144000" cy="5143500" type="screen16x9"/>
  <p:notesSz cx="5143500" cy="9144000"/>
  <p:defaultText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1pPr>
    <a:lvl2pPr marL="457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2pPr>
    <a:lvl3pPr marL="914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3pPr>
    <a:lvl4pPr marL="1371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4pPr>
    <a:lvl5pPr marL="18288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5pPr>
    <a:lvl6pPr marL="22860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6pPr>
    <a:lvl7pPr marL="2743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7pPr>
    <a:lvl8pPr marL="3200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8pPr>
    <a:lvl9pPr marL="3657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smNativeData">
      <pr:guideOptions xmlns="smNativeData" xmlns:pr="smNativeData" xmlns:p15="http://schemas.microsoft.com/office/powerpoint/2012/main" xmlns:p14="http://schemas.microsoft.com/office/powerpoint/2010/main" xmlns:mc="http://schemas.openxmlformats.org/markup-compatibility/2006" dt="1770282479" snapToGrid="1" snapToBorder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Objects="1">
      <p:cViewPr varScale="1">
        <p:scale>
          <a:sx n="143" d="100"/>
          <a:sy n="143" d="100"/>
        </p:scale>
        <p:origin x="684" y="114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21" d="100"/>
        <a:sy n="21" d="100"/>
      </p:scale>
      <p:origin x="0" y="0"/>
    </p:cViewPr>
  </p:sorterViewPr>
  <p:notesViewPr>
    <p:cSldViewPr snapToObjects="1">
      <p:cViewPr>
        <p:scale>
          <a:sx n="99" d="100"/>
          <a:sy n="99" d="100"/>
        </p:scale>
        <p:origin x="278" y="21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1pPr>
    <a:lvl2pPr marL="457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2pPr>
    <a:lvl3pPr marL="914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3pPr>
    <a:lvl4pPr marL="1371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4pPr>
    <a:lvl5pPr marL="18288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5pPr>
    <a:lvl6pPr marL="22860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6pPr>
    <a:lvl7pPr marL="2743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7pPr>
    <a:lvl8pPr marL="3200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8pPr>
    <a:lvl9pPr marL="3657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 txBox="1">
            <a:spLocks noGrp="1" noRot="1" noChangeAspect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EgAAAC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D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AAAAAAAAAAAAAAAAAAAAABAAAAAmAAAACAAAAAGBAAAAAAAA"/>
              </a:ext>
            </a:extLst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</p:spPr>
      </p:sp>
      <p:sp>
        <p:nvSpPr>
          <p:cNvPr id="3" name="Notes Placeholder 2"/>
          <p:cNvSpPr txBox="1"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Eg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AAAAAAAAAAAAAAAAAAAAABAAAAAmAAAACAAAAAGBAAAAAAAA"/>
              </a:ext>
            </a:extLst>
          </p:cNvSpPr>
          <p:nvPr>
            <p:ph type="body" idx="1"/>
          </p:nvPr>
        </p:nvSpPr>
        <p:spPr>
          <a:xfrm>
            <a:off x="0" y="0"/>
            <a:ext cx="0" cy="0"/>
          </a:xfrm>
          <a:prstGeom prst="rect">
            <a:avLst/>
          </a:prstGeom>
        </p:spPr>
        <p:txBody>
          <a:bodyPr/>
          <a:lstStyle/>
          <a:p>
            <a:endParaRPr lang="en-us" cap="non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 txBox="1">
            <a:spLocks noGrp="1" noRot="1" noChangeAspect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EgAAAC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O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5+bmA8zMzADAwP8Af39/AAAAAAAAAAAAAAAAAAAAAAAAAAAAIQAAABgAAAAUAAAAAAAAAAAAAAAAAAAAAAAAABAAAAAmAAAACAAAAAGBAAAAAAAA"/>
              </a:ext>
            </a:extLst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</p:spPr>
      </p:sp>
      <p:sp>
        <p:nvSpPr>
          <p:cNvPr id="3" name="Notes Placeholder 2"/>
          <p:cNvSpPr txBox="1"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Eg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O7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5+bmA8zMzADAwP8Af39/AAAAAAAAAAAAAAAAAAAAAAAAAAAAIQAAABgAAAAUAAAAAAAAAAAAAAAAAAAAAAAAABAAAAAmAAAACAAAAAGBAAAAAAAA"/>
              </a:ext>
            </a:extLst>
          </p:cNvSpPr>
          <p:nvPr>
            <p:ph type="body" idx="1"/>
          </p:nvPr>
        </p:nvSpPr>
        <p:spPr>
          <a:xfrm>
            <a:off x="0" y="0"/>
            <a:ext cx="0" cy="0"/>
          </a:xfrm>
          <a:prstGeom prst="rect">
            <a:avLst/>
          </a:prstGeom>
        </p:spPr>
        <p:txBody>
          <a:bodyPr/>
          <a:lstStyle/>
          <a:p>
            <a:endParaRPr lang="en-us" cap="none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 txBox="1">
            <a:spLocks noGrp="1" noRot="1" noChangeAspect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EgAAAC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z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5+bmA8zMzADAwP8Af39/AAAAAAAAAAAAAAAAAAAAAAAAAAAAIQAAABgAAAAUAAAAAAAAAAAAAAAAAAAAAAAAABAAAAAmAAAACAAAAAGBAAAAAAAA"/>
              </a:ext>
            </a:extLst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</p:spPr>
      </p:sp>
      <p:sp>
        <p:nvSpPr>
          <p:cNvPr id="3" name="Notes Placeholder 2"/>
          <p:cNvSpPr txBox="1"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Eg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z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5+bmA8zMzADAwP8Af39/AAAAAAAAAAAAAAAAAAAAAAAAAAAAIQAAABgAAAAUAAAAAAAAAAAAAAAAAAAAAAAAABAAAAAmAAAACAAAAAGBAAAAAAAA"/>
              </a:ext>
            </a:extLst>
          </p:cNvSpPr>
          <p:nvPr>
            <p:ph type="body" idx="1"/>
          </p:nvPr>
        </p:nvSpPr>
        <p:spPr>
          <a:xfrm>
            <a:off x="0" y="0"/>
            <a:ext cx="0" cy="0"/>
          </a:xfrm>
          <a:prstGeom prst="rect">
            <a:avLst/>
          </a:prstGeom>
        </p:spPr>
        <p:txBody>
          <a:bodyPr/>
          <a:lstStyle/>
          <a:p>
            <a:endParaRPr lang="en-us" cap="none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110962" tIns="55481" rIns="110962" bIns="5548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110962" tIns="55481" rIns="110962" bIns="5548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426588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 txBox="1">
            <a:spLocks noGrp="1" noRot="1" noChangeAspect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EgAAAC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DQ85B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AAAAAAAAAAAAAAAAAAAAABAAAAAmAAAACAAAAAGBAAAAAAAA"/>
              </a:ext>
            </a:extLst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</p:spPr>
      </p:sp>
      <p:sp>
        <p:nvSpPr>
          <p:cNvPr id="3" name="Notes Placeholder 2"/>
          <p:cNvSpPr txBox="1"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Eg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L3ccC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AAAAAAAAAAAAAAAAAAAAABAAAAAmAAAACAAAAAGBAAAAAAAA"/>
              </a:ext>
            </a:extLst>
          </p:cNvSpPr>
          <p:nvPr>
            <p:ph type="body" idx="1"/>
          </p:nvPr>
        </p:nvSpPr>
        <p:spPr>
          <a:xfrm>
            <a:off x="0" y="0"/>
            <a:ext cx="0" cy="0"/>
          </a:xfrm>
          <a:prstGeom prst="rect">
            <a:avLst/>
          </a:prstGeom>
        </p:spPr>
        <p:txBody>
          <a:bodyPr/>
          <a:lstStyle/>
          <a:p>
            <a:endParaRPr lang="en-us" cap="none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DEFAUL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838907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marL="0" marR="0" indent="0" algn="ctr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cap="none" spc="0" baseline="0">
          <a:solidFill>
            <a:schemeClr val="tx1"/>
          </a:solidFill>
          <a:effectLst/>
          <a:latin typeface="Calibri Light" pitchFamily="2" charset="-52"/>
          <a:ea typeface="Calibri Light" pitchFamily="2" charset="-52"/>
          <a:cs typeface="Calibri Light" pitchFamily="2" charset="-52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5pPr>
      <a:lvl6pPr marL="22860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6pPr>
      <a:lvl7pPr marL="2743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7pPr>
      <a:lvl8pPr marL="3200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8pPr>
      <a:lvl9pPr marL="3657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9pPr>
    </p:titleStyle>
    <p:bodyStyle>
      <a:lvl1pPr marL="342900" marR="0" indent="-34290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2" charset="-52"/>
        <a:buChar char="•"/>
        <a:tabLst/>
        <a:defRPr sz="32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1pPr>
      <a:lvl2pPr marL="742950" marR="0" indent="-28575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2" charset="-52"/>
        <a:buChar char="–"/>
        <a:tabLst/>
        <a:defRPr sz="28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2pPr>
      <a:lvl3pPr marL="1143000" marR="0" indent="-22860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2" charset="-52"/>
        <a:buChar char="•"/>
        <a:tabLst/>
        <a:defRPr sz="24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3pPr>
      <a:lvl4pPr marL="1600200" marR="0" indent="-22860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2" charset="-52"/>
        <a:buChar char="–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4pPr>
      <a:lvl5pPr marL="2057400" marR="0" indent="-22860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2" charset="-52"/>
        <a:buChar char="»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5pPr>
      <a:lvl6pPr marL="2514600" marR="0" indent="-22860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2" charset="-52"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6pPr>
      <a:lvl7pPr marL="2971800" marR="0" indent="-22860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2" charset="-52"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7pPr>
      <a:lvl8pPr marL="3429000" marR="0" indent="-22860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2" charset="-52"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8pPr>
      <a:lvl9pPr marL="3886200" marR="0" indent="-22860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2" charset="-52"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9pPr>
    </p:bodyStyle>
    <p:other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5pPr>
      <a:lvl6pPr marL="22860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6pPr>
      <a:lvl7pPr marL="2743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7pPr>
      <a:lvl8pPr marL="3200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8pPr>
      <a:lvl9pPr marL="3657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77226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D5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ZQAAAA0AAAAAkAAAAEgAAACQAAAASAAAAAAAAAAAAAAAAAAAAAEAAABQAAAAhbacS3FV1T8AAAAAAAAAAA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I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ISAAAPgAAAAiNwAAjh4AABAAAAAmAAAACAAAAP//////////"/>
              </a:ext>
            </a:extLst>
          </p:cNvSpPr>
          <p:nvPr/>
        </p:nvSpPr>
        <p:spPr>
          <a:xfrm rot="5381653">
            <a:off x="4688205" y="692150"/>
            <a:ext cx="4809490" cy="3739515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</p:spPr>
      </p:sp>
      <p:sp>
        <p:nvSpPr>
          <p:cNvPr id="3" name="Shape 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ZAAAAA0AAAAAkAAAAEgAAACQAAAASAAAAAAAAAAAAAAAAAAAAAEAAABQAAAAAAAAAAAA4D8AAAAAAADgPwAAAAAAAOA/AAAAAAAA4D8AAAAAAADgPwAAAAAAAOA/AAAAAAAA4D8AAAAAAADgPwAAAAAAAOA/AAAAAAAA4D8CAAAAjAAAAAEAAAAAAAAA////AP///wgy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D0ESwQ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5+bmA8zMzADAwP8Af39/AAAAAAAAAAAAAAAAAAAAAAAAAAAAIQAAABgAAAAUAAAAAAAAAPcBAABAOAAAtQcAABAAAAAmAAAACAAAAP//////////"/>
              </a:ext>
            </a:extLst>
          </p:cNvSpPr>
          <p:nvPr/>
        </p:nvSpPr>
        <p:spPr>
          <a:xfrm>
            <a:off x="0" y="319405"/>
            <a:ext cx="9144000" cy="933450"/>
          </a:xfrm>
          <a:prstGeom prst="rect">
            <a:avLst/>
          </a:prstGeom>
          <a:solidFill>
            <a:srgbClr val="FFFFFF">
              <a:alpha val="50000"/>
            </a:srgbClr>
          </a:solidFill>
          <a:ln>
            <a:noFill/>
          </a:ln>
          <a:effectLst/>
        </p:spPr>
      </p:sp>
      <p:pic>
        <p:nvPicPr>
          <p:cNvPr id="4" name="Рисунок 22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712EaR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MYEAAAAAAAA8BcAALMc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775970" y="0"/>
            <a:ext cx="3115310" cy="466534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5" name="Image 0" descr="preencoded.png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712EaR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JgcAAAqAwAAxioAABgGAAAQAAAAJgAAAAgAAAD//////////w==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4648200" y="514350"/>
            <a:ext cx="2305050" cy="47625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6" name="Image 1" descr="preencoded.png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712EaR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PksAAAgAwAAejMAAA4GAAAQAAAAJgAAAAgAAAD//////////w=="/>
              </a:ext>
            </a:extLst>
          </p:cNvPicPr>
          <p:nvPr/>
        </p:nvPicPr>
        <p:blipFill>
          <a:blip r:embed="rId5"/>
          <a:stretch>
            <a:fillRect/>
          </a:stretch>
        </p:blipFill>
        <p:spPr>
          <a:xfrm>
            <a:off x="7310755" y="508000"/>
            <a:ext cx="1057275" cy="47625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7" name="Text 3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E0AZ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PhwAAFUPAABONgAAOhUAABAAAAAmAAAACAAAAP//////////"/>
              </a:ext>
            </a:extLst>
          </p:cNvSpPr>
          <p:nvPr/>
        </p:nvSpPr>
        <p:spPr>
          <a:xfrm>
            <a:off x="4572000" y="2329497"/>
            <a:ext cx="4476750" cy="95821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marL="0" indent="0" algn="ctr">
              <a:lnSpc>
                <a:spcPts val="3690"/>
              </a:lnSpc>
              <a:buNone/>
            </a:pPr>
            <a:r>
              <a:rPr lang="ru-RU" sz="3200" b="1" cap="none" dirty="0">
                <a:latin typeface="PT Sans" panose="020B0503020203020204" pitchFamily="34" charset="-52"/>
              </a:rPr>
              <a:t>Наименование проекта</a:t>
            </a:r>
            <a:endParaRPr lang="ru-ru" sz="3200" b="1" cap="none" dirty="0">
              <a:latin typeface="PT Sans" panose="020B0503020203020204" pitchFamily="34" charset="-52"/>
            </a:endParaRPr>
          </a:p>
        </p:txBody>
      </p:sp>
      <p:sp>
        <p:nvSpPr>
          <p:cNvPr id="8" name="Text 4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ySIAAB0XAAAKMgAAURgAABAAAAAmAAAACAAAAP//////////"/>
              </a:ext>
            </a:extLst>
          </p:cNvSpPr>
          <p:nvPr/>
        </p:nvSpPr>
        <p:spPr>
          <a:xfrm>
            <a:off x="5010150" y="4009159"/>
            <a:ext cx="3886200" cy="28401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marL="0" indent="0" algn="l">
              <a:lnSpc>
                <a:spcPts val="1535"/>
              </a:lnSpc>
              <a:buNone/>
            </a:pPr>
            <a:r>
              <a:rPr lang="en-us" sz="1600" b="1" cap="none" dirty="0" err="1">
                <a:solidFill>
                  <a:srgbClr val="2A2C29"/>
                </a:solidFill>
                <a:latin typeface="PT Sans" panose="020B0503020203020204" pitchFamily="34" charset="-52"/>
                <a:ea typeface="PT Sans" charset="0"/>
                <a:cs typeface="PT Sans" charset="0"/>
              </a:rPr>
              <a:t>Автор</a:t>
            </a:r>
            <a:r>
              <a:rPr lang="en-us" sz="1600" b="1" cap="none" dirty="0">
                <a:solidFill>
                  <a:srgbClr val="2A2C29"/>
                </a:solidFill>
                <a:latin typeface="PT Sans" panose="020B0503020203020204" pitchFamily="34" charset="-52"/>
                <a:ea typeface="PT Sans" charset="0"/>
                <a:cs typeface="PT Sans" charset="0"/>
              </a:rPr>
              <a:t>: </a:t>
            </a:r>
            <a:r>
              <a:rPr lang="ru-RU" sz="1600" b="1" cap="none" dirty="0">
                <a:solidFill>
                  <a:srgbClr val="2A2C29"/>
                </a:solidFill>
                <a:latin typeface="PT Sans" panose="020B0503020203020204" pitchFamily="34" charset="-52"/>
                <a:ea typeface="PT Sans" charset="0"/>
                <a:cs typeface="PT Sans" charset="0"/>
              </a:rPr>
              <a:t>_____________________________</a:t>
            </a:r>
            <a:endParaRPr lang="ru-ru" sz="1600" b="1" cap="none" dirty="0">
              <a:solidFill>
                <a:srgbClr val="2A2C29"/>
              </a:solidFill>
              <a:latin typeface="PT Sans" panose="020B0503020203020204" pitchFamily="34" charset="-52"/>
              <a:ea typeface="PT Sans" charset="0"/>
              <a:cs typeface="PT Sans" charset="0"/>
            </a:endParaRPr>
          </a:p>
        </p:txBody>
      </p:sp>
      <p:sp>
        <p:nvSpPr>
          <p:cNvPr id="9" name="Text 5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LQgAAC4CAADJGAAAqAcAABAAAAAmAAAACAAAAP//////////"/>
              </a:ext>
            </a:extLst>
          </p:cNvSpPr>
          <p:nvPr/>
        </p:nvSpPr>
        <p:spPr>
          <a:xfrm>
            <a:off x="1329055" y="354330"/>
            <a:ext cx="2700020" cy="89027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marL="0" indent="0" algn="l">
              <a:lnSpc>
                <a:spcPts val="3690"/>
              </a:lnSpc>
              <a:buNone/>
            </a:pPr>
            <a:endParaRPr lang="en-us" cap="none">
              <a:latin typeface="PT Sans" panose="020B0503020203020204" pitchFamily="34" charset="-52"/>
            </a:endParaRPr>
          </a:p>
        </p:txBody>
      </p:sp>
      <p:pic>
        <p:nvPicPr>
          <p:cNvPr id="10" name="Рисунок 24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712EaR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LkGAAA+AAAAMxcAAE0KAAAQAAAAJgAAAAgAAAD//////////w=="/>
              </a:ext>
            </a:extLst>
          </p:cNvPicPr>
          <p:nvPr/>
        </p:nvPicPr>
        <p:blipFill>
          <a:blip r:embed="rId6"/>
          <a:stretch>
            <a:fillRect/>
          </a:stretch>
        </p:blipFill>
        <p:spPr>
          <a:xfrm>
            <a:off x="1092835" y="39370"/>
            <a:ext cx="2678430" cy="1635125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D5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bP3//x4XAADUOgAA3BwAABAAAAAmAAAACAAAAP//////////"/>
              </a:ext>
            </a:extLst>
          </p:cNvSpPr>
          <p:nvPr/>
        </p:nvSpPr>
        <p:spPr>
          <a:xfrm>
            <a:off x="-419100" y="3757930"/>
            <a:ext cx="9982200" cy="933450"/>
          </a:xfrm>
          <a:prstGeom prst="rect">
            <a:avLst/>
          </a:prstGeom>
          <a:noFill/>
          <a:ln>
            <a:noFill/>
          </a:ln>
          <a:effectLst/>
        </p:spPr>
      </p:sp>
      <p:grpSp>
        <p:nvGrpSpPr>
          <p:cNvPr id="3" name="Группа 4"/>
          <p:cNvGrp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6_712EaRMAAAAlAAAAAQAAAA8BAAAAkAAAAEgAAACQAAAASAAAAAAAAAAAAAAAAAAAABcAAAAUAAAAAAAAAAAAAAD/fwAA/38AAAAAAAAJAAAABAAAAAAAAAAfAAAAVAAAAAAAAAAAAAAAAAAAAAAAAAAAAAAAAAAAAAAAAAAAAAAAAAAAAAAAAAAAAAAAAAAAAAAAAAAAAAAAAAAAAAAAAAAAAAAAAAAAAAAAAAAAAAAAAAAAACEAAAAYAAAAFAAAAOYXAAB+BAAA/TUAAIQIAAAQAAAAJgAAAAgAAAD/////AAAAAA=="/>
              </a:ext>
            </a:extLst>
          </p:cNvGrpSpPr>
          <p:nvPr/>
        </p:nvGrpSpPr>
        <p:grpSpPr>
          <a:xfrm>
            <a:off x="3577451" y="633730"/>
            <a:ext cx="5191958" cy="991235"/>
            <a:chOff x="3884930" y="730250"/>
            <a:chExt cx="4891405" cy="654050"/>
          </a:xfrm>
        </p:grpSpPr>
        <p:sp>
          <p:nvSpPr>
            <p:cNvPr id="6" name="Shape 6"/>
            <p:cNvSpPr>
              <a:extLst>
                <a:ext uri="smNativeData">
  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ZQAAAA0AAAAAkAAAAEgAAACQAAAASAAAAAAAAAAAAAAAAAAAAAEAAABQAAAAhbacS3FV1T8AAAAAAAAAAAAAAAAAAOA/AAAAAAAA4D8AAAAAAADgPwAAAAAAAOA/AAAAAAAA4D8AAAAAAADgPwAAAAAAAOA/AAAAAAAA4D8CAAAAjAAAAAEAAAAAAAAA6OrlAP///wgAAAAAAAAAAAAAAAAAAAAAAAAAAAAAAAAAAAAAeAAAAAEAAABAAAAAAAAAAAAAAABaAAAAAAAAAAAAAAAAAAAAAAAAAAAAAAAAAAAAAAAAAAAAAAAAAAAAAAAAAAAAAAAAAAAAAAAAAAAAAAAAAAAAAAAAAAAAAAAAAAAAFAAAADwAAAABAAAAAAAAAEBOPg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6OrlAP///wEAAAAAAAAAAAAAAAAAAAAAAAAAAAAAAAAAAAAAAAAAAEBOPgB/f38A5+bmA8zMzADAwP8Af39/AAAAAAAAAAAAAAAAAAAAAAAAAAAAIQAAABgAAAAUAAAA5hcAAH4EAAD9NQAAhAgAAAAAAAAmAAAACAAAAP//////////"/>
                </a:ext>
              </a:extLst>
            </p:cNvSpPr>
            <p:nvPr/>
          </p:nvSpPr>
          <p:spPr>
            <a:xfrm>
              <a:off x="3884930" y="730250"/>
              <a:ext cx="4891405" cy="654050"/>
            </a:xfrm>
            <a:prstGeom prst="roundRect">
              <a:avLst>
                <a:gd name="adj" fmla="val 16667"/>
              </a:avLst>
            </a:prstGeom>
            <a:solidFill>
              <a:srgbClr val="E8EAE5"/>
            </a:solidFill>
            <a:ln w="9525" cap="flat" cmpd="sng" algn="ctr">
              <a:solidFill>
                <a:srgbClr val="404E3E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91440" tIns="45720" rIns="91440" bIns="45720" numCol="1" spcCol="215900" anchor="t"/>
            <a:lstStyle/>
            <a:p>
              <a:endParaRPr lang="ru-ru" cap="none">
                <a:latin typeface="PT Sans" panose="020B0503020203020204" pitchFamily="34" charset="-52"/>
              </a:endParaRPr>
            </a:p>
          </p:txBody>
        </p:sp>
        <p:sp>
          <p:nvSpPr>
            <p:cNvPr id="5" name="Text 12"/>
            <p:cNvSpPr>
              <a:extLst>
                <a:ext uri="smNativeData">
  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zxgAAPEEAABmMAAAXAUAAAAAAAAmAAAACAAAAP//////////"/>
                </a:ext>
              </a:extLst>
            </p:cNvSpPr>
            <p:nvPr/>
          </p:nvSpPr>
          <p:spPr>
            <a:xfrm>
              <a:off x="4032885" y="803275"/>
              <a:ext cx="3834765" cy="67945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91440" tIns="45720" rIns="91440" bIns="45720" numCol="1" spcCol="215900" anchor="ctr"/>
            <a:lstStyle/>
            <a:p>
              <a:pPr marL="0" indent="0" algn="l">
                <a:lnSpc>
                  <a:spcPts val="1845"/>
                </a:lnSpc>
                <a:buNone/>
              </a:pPr>
              <a:r>
                <a:rPr lang="ru-ru" b="1" cap="none">
                  <a:solidFill>
                    <a:srgbClr val="2A2C29"/>
                  </a:solidFill>
                  <a:latin typeface="PT Sans" panose="020B0503020203020204" pitchFamily="34" charset="-52"/>
                  <a:ea typeface="PT Sans" charset="0"/>
                  <a:cs typeface="PT Sans" charset="0"/>
                </a:rPr>
                <a:t>Целевая аудитория</a:t>
              </a:r>
              <a:endParaRPr lang="en-us" cap="none">
                <a:latin typeface="PT Sans" panose="020B0503020203020204" pitchFamily="34" charset="-52"/>
              </a:endParaRPr>
            </a:p>
          </p:txBody>
        </p:sp>
        <p:sp>
          <p:nvSpPr>
            <p:cNvPr id="4" name="Text 13"/>
            <p:cNvSpPr>
              <a:extLst>
                <a:ext uri="smNativeData">
  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zxgAAIAFAADTMgAAjAYAAAAAAAAmAAAACAAAAP//////////"/>
                </a:ext>
              </a:extLst>
            </p:cNvSpPr>
            <p:nvPr/>
          </p:nvSpPr>
          <p:spPr>
            <a:xfrm>
              <a:off x="3941622" y="994772"/>
              <a:ext cx="4229100" cy="167436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91440" tIns="45720" rIns="91440" bIns="45720" numCol="1" spcCol="215900" anchor="ctr"/>
            <a:lstStyle/>
            <a:p>
              <a:br>
                <a:rPr sz="1050" dirty="0">
                  <a:latin typeface="PT Sans" panose="020B0503020203020204" pitchFamily="34" charset="-52"/>
                </a:rPr>
              </a:br>
              <a:endParaRPr lang="en-us" sz="1000" cap="none" dirty="0">
                <a:latin typeface="PT Sans" panose="020B0503020203020204" pitchFamily="34" charset="-52"/>
              </a:endParaRPr>
            </a:p>
          </p:txBody>
        </p:sp>
      </p:grpSp>
      <p:grpSp>
        <p:nvGrpSpPr>
          <p:cNvPr id="7" name="Группа 8"/>
          <p:cNvGrp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6_712EaRMAAAAlAAAAAQAAAA8BAAAAkAAAAEgAAACQAAAASAAAAAAAAAAAAAAAAAAAABcAAAAUAAAAAAAAAAAAAAD/fwAA/38AAAAAAAAJAAAABAAAAP///wAfAAAAVAAAAAAAAAAAAAAAAAAAAAAAAAAAAAAAAAAAAAAAAAAAAAAAAAAAAAAAAAAAAAAAAAAAAAAAAAAAAAAAAAAAAAAAAAAAAAAAAAAAAAAAAAAAAAAAAAAAACEAAAAYAAAAFAAAAJcBAACzBAAA3REAAJgXAAAQAAAAJgAAAAgAAAD/////AAAAAA=="/>
              </a:ext>
            </a:extLst>
          </p:cNvGrpSpPr>
          <p:nvPr/>
        </p:nvGrpSpPr>
        <p:grpSpPr>
          <a:xfrm>
            <a:off x="320675" y="647065"/>
            <a:ext cx="3113842" cy="4286885"/>
            <a:chOff x="258445" y="763905"/>
            <a:chExt cx="2701290" cy="4170045"/>
          </a:xfrm>
        </p:grpSpPr>
        <p:sp>
          <p:nvSpPr>
            <p:cNvPr id="10" name="Shape 5"/>
            <p:cNvSpPr>
              <a:extLst>
                <a:ext uri="smNativeData">
  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ZQAAAA0AAAAAkAAAAEgAAACQAAAASAAAAAAAAAAAAAAAAAAAAAEAAABQAAAAhbacS3FV1T8AAAAAAAAAAAAAAAAAAOA/AAAAAAAA4D8AAAAAAADgPwAAAAAAAOA/AAAAAAAA4D8AAAAAAADgPwAAAAAAAOA/AAAAAAAA4D8CAAAAjAAAAAEAAAAAAAAA6OrlAP///wgAAAAAAAAAAAAAAAAAAAAAAAAAAAAAAAAAAAAAeAAAAAEAAABAAAAAAAAAAAAAAABaAAAAAAAAAAAAAAAAAAAAAAAAAAAAAAAAAAAAAAAAAAAAAAAAAAAAAAAAAAAAAAAAAAAAAAAAAAAAAAAAAAAAAAAAAAAAAAAAAAAAFAAAADwAAAABAAAAAAAAAEBOPg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6OrlAP///wEAAAAAAAAAAAAAAAAAAAAAAAAAAAAAAAAAAAAAAAAAAEBOPgB/f38A5+bmA8zMzADAwP8Af39/AAAAAAAAAAAAAAAAAAAAAAAAAAAAIQAAABgAAAAUAAAAlwEAALMEAADdEQAAmBcAAAAAAAAmAAAACAAAAP//////////"/>
                </a:ext>
              </a:extLst>
            </p:cNvSpPr>
            <p:nvPr/>
          </p:nvSpPr>
          <p:spPr>
            <a:xfrm>
              <a:off x="258445" y="763905"/>
              <a:ext cx="2701290" cy="4170045"/>
            </a:xfrm>
            <a:prstGeom prst="roundRect">
              <a:avLst>
                <a:gd name="adj" fmla="val 16667"/>
              </a:avLst>
            </a:prstGeom>
            <a:solidFill>
              <a:srgbClr val="E8EAE5"/>
            </a:solidFill>
            <a:ln w="9525" cap="flat" cmpd="sng" algn="ctr">
              <a:solidFill>
                <a:srgbClr val="404E3E"/>
              </a:solidFill>
              <a:prstDash val="solid"/>
              <a:headEnd type="none"/>
              <a:tailEnd type="none"/>
            </a:ln>
            <a:effectLst/>
          </p:spPr>
        </p:sp>
        <p:sp>
          <p:nvSpPr>
            <p:cNvPr id="9" name="Text 9"/>
            <p:cNvSpPr>
              <a:extLst>
                <a:ext uri="smNativeData">
  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J/f38A5+bmA8zMzADAwP8Af39/AAAAAAAAAAAAAAAAAAAAAAAAAAAAIQAAABgAAAAUAAAADwIAAOQFAADeDgAADggAAAAAAAAmAAAACAAAAP//////////"/>
                </a:ext>
              </a:extLst>
            </p:cNvSpPr>
            <p:nvPr/>
          </p:nvSpPr>
          <p:spPr>
            <a:xfrm>
              <a:off x="336646" y="1060625"/>
              <a:ext cx="2544888" cy="35179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91440" tIns="45720" rIns="91440" bIns="45720" numCol="1" spcCol="215900" anchor="ctr"/>
            <a:lstStyle/>
            <a:p>
              <a:pPr marL="0" indent="0">
                <a:buNone/>
              </a:pPr>
              <a:r>
                <a:rPr lang="ru-RU" sz="1400" cap="none" dirty="0">
                  <a:latin typeface="PT Sans" panose="020B0503020203020204" pitchFamily="34" charset="-52"/>
                </a:rPr>
                <a:t>Наименование проекта_____________________</a:t>
              </a:r>
              <a:endParaRPr lang="en-us" sz="1400" cap="none" dirty="0">
                <a:latin typeface="PT Sans" panose="020B0503020203020204" pitchFamily="34" charset="-52"/>
              </a:endParaRPr>
            </a:p>
          </p:txBody>
        </p:sp>
        <p:sp>
          <p:nvSpPr>
            <p:cNvPr id="8" name="Text 14"/>
            <p:cNvSpPr>
              <a:extLst>
                <a:ext uri="smNativeData">
  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T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J/f38A5+bmA8zMzADAwP8Af39/AAAAAAAAAAAAAAAAAAAAAAAAAAAAIQAAABgAAAAUAAAAywMAAB0LAAB5DwAAiRAAAAAAAAAmAAAACAAAAP//////////"/>
                </a:ext>
              </a:extLst>
            </p:cNvSpPr>
            <p:nvPr/>
          </p:nvSpPr>
          <p:spPr>
            <a:xfrm>
              <a:off x="357690" y="2573476"/>
              <a:ext cx="2539365" cy="88138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91440" tIns="45720" rIns="91440" bIns="45720" numCol="1" spcCol="215900" anchor="ctr"/>
            <a:lstStyle/>
            <a:p>
              <a:pPr marL="0" indent="0">
                <a:buNone/>
              </a:pPr>
              <a:r>
                <a:rPr lang="ru-ru" sz="1200" b="1" cap="none" dirty="0">
                  <a:latin typeface="PT Sans" panose="020B0503020203020204" pitchFamily="34" charset="-52"/>
                </a:rPr>
                <a:t>Инициатор: </a:t>
              </a:r>
              <a:r>
                <a:rPr lang="ru-RU" sz="1200" b="1" cap="none" dirty="0">
                  <a:latin typeface="PT Sans" panose="020B0503020203020204" pitchFamily="34" charset="-52"/>
                </a:rPr>
                <a:t>ФИО</a:t>
              </a:r>
              <a:r>
                <a:rPr lang="ru-RU" sz="1200" cap="none" dirty="0">
                  <a:latin typeface="PT Sans" panose="020B0503020203020204" pitchFamily="34" charset="-52"/>
                </a:rPr>
                <a:t>___________________</a:t>
              </a:r>
              <a:r>
                <a:rPr lang="ru-ru" sz="1200" cap="none" dirty="0">
                  <a:latin typeface="PT Sans" panose="020B0503020203020204" pitchFamily="34" charset="-52"/>
                </a:rPr>
                <a:t>, </a:t>
              </a:r>
              <a:endParaRPr lang="ru-RU" sz="1200" cap="none" dirty="0">
                <a:latin typeface="PT Sans" panose="020B0503020203020204" pitchFamily="34" charset="-52"/>
              </a:endParaRPr>
            </a:p>
            <a:p>
              <a:pPr marL="0" indent="0">
                <a:buNone/>
              </a:pPr>
              <a:r>
                <a:rPr lang="ru-ru" sz="1200" cap="none" dirty="0">
                  <a:latin typeface="PT Sans" panose="020B0503020203020204" pitchFamily="34" charset="-52"/>
                </a:rPr>
                <a:t>ИНН</a:t>
              </a:r>
              <a:r>
                <a:rPr lang="ru-ru" sz="1200" dirty="0">
                  <a:latin typeface="PT Sans" panose="020B0503020203020204" pitchFamily="34" charset="-52"/>
                </a:rPr>
                <a:t> </a:t>
              </a:r>
              <a:r>
                <a:rPr lang="ru-RU" sz="1200" cap="none" dirty="0">
                  <a:latin typeface="PT Sans" panose="020B0503020203020204" pitchFamily="34" charset="-52"/>
                </a:rPr>
                <a:t>______________, зарегистрирован в  ___________________районе, применяет УСН.</a:t>
              </a:r>
            </a:p>
            <a:p>
              <a:pPr marL="0" indent="0">
                <a:buNone/>
              </a:pPr>
              <a:endParaRPr lang="ru-RU" sz="1200" dirty="0">
                <a:latin typeface="PT Sans" panose="020B0503020203020204" pitchFamily="34" charset="-52"/>
              </a:endParaRPr>
            </a:p>
            <a:p>
              <a:pPr marL="0" indent="0">
                <a:buNone/>
              </a:pPr>
              <a:endParaRPr lang="ru-RU" sz="1200" cap="none" dirty="0">
                <a:latin typeface="PT Sans" panose="020B0503020203020204" pitchFamily="34" charset="-52"/>
              </a:endParaRPr>
            </a:p>
            <a:p>
              <a:pPr marL="0" indent="0">
                <a:buNone/>
              </a:pPr>
              <a:r>
                <a:rPr lang="ru-RU" sz="1200" dirty="0">
                  <a:latin typeface="PT Sans" panose="020B0503020203020204" pitchFamily="34" charset="-52"/>
                </a:rPr>
                <a:t>Проектом предполагается _________________________</a:t>
              </a:r>
            </a:p>
            <a:p>
              <a:pPr marL="0" indent="0">
                <a:buNone/>
              </a:pPr>
              <a:endParaRPr lang="ru-RU" sz="1200" dirty="0">
                <a:latin typeface="PT Sans" panose="020B0503020203020204" pitchFamily="34" charset="-52"/>
              </a:endParaRPr>
            </a:p>
            <a:p>
              <a:pPr marL="0" indent="0">
                <a:buNone/>
              </a:pPr>
              <a:endParaRPr lang="ru-RU" sz="1200" dirty="0">
                <a:latin typeface="PT Sans" panose="020B0503020203020204" pitchFamily="34" charset="-52"/>
              </a:endParaRPr>
            </a:p>
            <a:p>
              <a:pPr marL="0" indent="0">
                <a:buNone/>
              </a:pPr>
              <a:endParaRPr lang="ru-RU" sz="1200" dirty="0">
                <a:latin typeface="PT Sans" panose="020B0503020203020204" pitchFamily="34" charset="-52"/>
              </a:endParaRPr>
            </a:p>
            <a:p>
              <a:pPr marL="0" indent="0">
                <a:buNone/>
              </a:pPr>
              <a:endParaRPr lang="ru-RU" sz="1200" dirty="0">
                <a:latin typeface="PT Sans" panose="020B0503020203020204" pitchFamily="34" charset="-52"/>
              </a:endParaRPr>
            </a:p>
            <a:p>
              <a:pPr marL="0" indent="0">
                <a:buNone/>
              </a:pPr>
              <a:br>
                <a:rPr lang="ru-RU" sz="1200" dirty="0">
                  <a:latin typeface="PT Sans" panose="020B0503020203020204" pitchFamily="34" charset="-52"/>
                </a:rPr>
              </a:br>
              <a:r>
                <a:rPr lang="ru-RU" sz="1200" b="1" dirty="0">
                  <a:latin typeface="PT Sans" panose="020B0503020203020204" pitchFamily="34" charset="-52"/>
                </a:rPr>
                <a:t>Перечень услуг:</a:t>
              </a:r>
              <a:br>
                <a:rPr lang="ru-RU" sz="1200" dirty="0">
                  <a:latin typeface="PT Sans" panose="020B0503020203020204" pitchFamily="34" charset="-52"/>
                </a:rPr>
              </a:br>
              <a:endParaRPr sz="1200" dirty="0">
                <a:latin typeface="PT Sans" panose="020B0503020203020204" pitchFamily="34" charset="-52"/>
              </a:endParaRPr>
            </a:p>
          </p:txBody>
        </p:sp>
      </p:grpSp>
      <p:grpSp>
        <p:nvGrpSpPr>
          <p:cNvPr id="11" name="Группа 3"/>
          <p:cNvGrp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6_712EaRMAAAAlAAAAAQAAAA8BAAAAkAAAAEgAAACQAAAASAAAAAAAAAAAAAAAAAAAABcAAAAUAAAAAAAAAAAAAAD/fwAA/38AAAAAAAAJAAAABAAAAGZsMjAfAAAAVAAAAAAAAAAAAAAAAAAAAAAAAAAAAAAAAAAAAAAAAAAAAAAAAAAAAAAAAAAAAAAAAAAAAAAAAAAAAAAAAAAAAAAAAAAAAAAAAAAAAAAAAAAAAAAAAAAAACEAAAAYAAAAFAAAAO4SAAArCQAAwCkAAJwaAAAQAAAAJgAAAAgAAAD/////AAAAAA=="/>
              </a:ext>
            </a:extLst>
          </p:cNvGrpSpPr>
          <p:nvPr/>
        </p:nvGrpSpPr>
        <p:grpSpPr>
          <a:xfrm>
            <a:off x="3584377" y="1874404"/>
            <a:ext cx="2821067" cy="3059545"/>
            <a:chOff x="3077210" y="1490345"/>
            <a:chExt cx="3709670" cy="2835275"/>
          </a:xfrm>
        </p:grpSpPr>
        <p:sp>
          <p:nvSpPr>
            <p:cNvPr id="14" name="Shape 6"/>
            <p:cNvSpPr>
              <a:extLst>
                <a:ext uri="smNativeData">
  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ZQAAAA0AAAAAkAAAAEgAAACQAAAASAAAAAAAAAAAAAAAAAAAAAEAAABQAAAAhbacS3FV1T8AAAAAAAAAAAAAAAAAAOA/AAAAAAAA4D8AAAAAAADgPwAAAAAAAOA/AAAAAAAA4D8AAAAAAADgPwAAAAAAAOA/AAAAAAAA4D8CAAAAjAAAAAEAAAAAAAAA6OrlAP///wgAAAAAAAAAAAAAAAAAAAAAAAAAAAAAAAAAAAAAeAAAAAEAAABAAAAAAAAAAAAAAABaAAAAAAAAAAAAAAAAAAAAAAAAAAAAAAAAAAAAAAAAAAAAAAAAAAAAAAAAAAAAAAAAAAAAAAAAAAAAAAAAAAAAAAAAAAAAAAAAAAAAFAAAADwAAAABAAAAAAAAAEBOPg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D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6OrlAP///wEAAAAAAAAAAAAAAAAAAAAAAAAAAAAAAAAAAAAAAAAAAEBOPgB/f38A5+bmA8zMzADAwP8Af39/AAAAAAAAAAAAAAAAAAAAAAAAAAAAIQAAABgAAAAUAAAA7hIAACsJAADAKQAAnBoAAAAAAAAmAAAACAAAAP//////////"/>
                </a:ext>
              </a:extLst>
            </p:cNvSpPr>
            <p:nvPr/>
          </p:nvSpPr>
          <p:spPr>
            <a:xfrm>
              <a:off x="3077210" y="1490345"/>
              <a:ext cx="3709670" cy="2835275"/>
            </a:xfrm>
            <a:prstGeom prst="roundRect">
              <a:avLst>
                <a:gd name="adj" fmla="val 16667"/>
              </a:avLst>
            </a:prstGeom>
            <a:solidFill>
              <a:srgbClr val="E8EAE5"/>
            </a:solidFill>
            <a:ln w="9525" cap="flat" cmpd="sng" algn="ctr">
              <a:solidFill>
                <a:srgbClr val="404E3E"/>
              </a:solidFill>
              <a:prstDash val="solid"/>
              <a:headEnd type="none"/>
              <a:tailEnd type="none"/>
            </a:ln>
            <a:effectLst/>
          </p:spPr>
        </p:sp>
        <p:sp>
          <p:nvSpPr>
            <p:cNvPr id="13" name="Text 11"/>
            <p:cNvSpPr>
              <a:extLst>
                <a:ext uri="smNativeData">
  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O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zRMAAJkKAACWIwAAcAwAAAAAAAAmAAAACAAAAP//////////"/>
                </a:ext>
              </a:extLst>
            </p:cNvSpPr>
            <p:nvPr/>
          </p:nvSpPr>
          <p:spPr>
            <a:xfrm>
              <a:off x="3598926" y="1750276"/>
              <a:ext cx="2566035" cy="299085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91440" tIns="45720" rIns="91440" bIns="45720" numCol="1" spcCol="215900" anchor="ctr"/>
            <a:lstStyle/>
            <a:p>
              <a:pPr marL="0" indent="0" algn="ctr">
                <a:lnSpc>
                  <a:spcPts val="1845"/>
                </a:lnSpc>
                <a:buNone/>
              </a:pPr>
              <a:r>
                <a:rPr lang="en-us" b="1" cap="none" dirty="0" err="1">
                  <a:solidFill>
                    <a:srgbClr val="2A2C29"/>
                  </a:solidFill>
                  <a:latin typeface="PT Sans" panose="020B0503020203020204" pitchFamily="34" charset="-52"/>
                  <a:ea typeface="PT Sans" charset="0"/>
                  <a:cs typeface="PT Sans" charset="0"/>
                </a:rPr>
                <a:t>Стоимость</a:t>
              </a:r>
              <a:endParaRPr lang="en-us" b="1" cap="none" dirty="0">
                <a:solidFill>
                  <a:srgbClr val="2A2C29"/>
                </a:solidFill>
                <a:latin typeface="PT Sans" panose="020B0503020203020204" pitchFamily="34" charset="-52"/>
                <a:ea typeface="PT Sans" charset="0"/>
                <a:cs typeface="PT Sans" charset="0"/>
              </a:endParaRPr>
            </a:p>
          </p:txBody>
        </p:sp>
        <p:sp>
          <p:nvSpPr>
            <p:cNvPr id="12" name="Text 16"/>
            <p:cNvSpPr>
              <a:extLst>
                <a:ext uri="smNativeData">
  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zRMAAMYMAAA7JwAAYxEAAAAAAAAmAAAACAAAAP//////////"/>
                </a:ext>
              </a:extLst>
            </p:cNvSpPr>
            <p:nvPr/>
          </p:nvSpPr>
          <p:spPr>
            <a:xfrm>
              <a:off x="3218815" y="2226800"/>
              <a:ext cx="3548598" cy="166925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91440" tIns="45720" rIns="91440" bIns="45720" numCol="1" spcCol="215900" anchor="ctr"/>
            <a:lstStyle/>
            <a:p>
              <a:pPr marL="0" indent="0" algn="l">
                <a:lnSpc>
                  <a:spcPts val="1535"/>
                </a:lnSpc>
                <a:buNone/>
                <a:defRPr lang="ru-ru" sz="1500" cap="none"/>
              </a:pPr>
              <a:endParaRPr dirty="0">
                <a:latin typeface="PT Sans" panose="020B0503020203020204" pitchFamily="34" charset="-52"/>
              </a:endParaRPr>
            </a:p>
            <a:p>
              <a:pPr marL="0" indent="0" algn="l">
                <a:lnSpc>
                  <a:spcPts val="1535"/>
                </a:lnSpc>
                <a:buNone/>
                <a:defRPr lang="ru-ru" sz="1500" cap="none"/>
              </a:pPr>
              <a:r>
                <a:rPr b="1" dirty="0">
                  <a:latin typeface="PT Sans" panose="020B0503020203020204" pitchFamily="34" charset="-52"/>
                </a:rPr>
                <a:t>Средний чек -</a:t>
              </a:r>
            </a:p>
            <a:p>
              <a:pPr marL="0" indent="0" algn="l">
                <a:lnSpc>
                  <a:spcPts val="1535"/>
                </a:lnSpc>
                <a:buNone/>
                <a:defRPr lang="ru-ru" sz="1500" cap="none"/>
              </a:pPr>
              <a:endParaRPr lang="ru-RU" b="1" dirty="0">
                <a:latin typeface="PT Sans" panose="020B0503020203020204" pitchFamily="34" charset="-52"/>
              </a:endParaRPr>
            </a:p>
            <a:p>
              <a:pPr marL="0" indent="0" algn="l">
                <a:lnSpc>
                  <a:spcPts val="1535"/>
                </a:lnSpc>
                <a:buNone/>
                <a:defRPr lang="ru-ru" sz="1500" cap="none"/>
              </a:pPr>
              <a:r>
                <a:rPr lang="ru-RU" b="1" dirty="0">
                  <a:latin typeface="PT Sans" panose="020B0503020203020204" pitchFamily="34" charset="-52"/>
                </a:rPr>
                <a:t>Количество услуг в месяц –</a:t>
              </a:r>
            </a:p>
            <a:p>
              <a:pPr marL="0" indent="0" algn="l">
                <a:lnSpc>
                  <a:spcPts val="1535"/>
                </a:lnSpc>
                <a:buNone/>
                <a:defRPr lang="ru-ru" sz="1500" cap="none"/>
              </a:pPr>
              <a:endParaRPr lang="ru-RU" b="1" dirty="0">
                <a:latin typeface="PT Sans" panose="020B0503020203020204" pitchFamily="34" charset="-52"/>
              </a:endParaRPr>
            </a:p>
            <a:p>
              <a:pPr marL="0" indent="0" algn="l">
                <a:lnSpc>
                  <a:spcPts val="1535"/>
                </a:lnSpc>
                <a:buNone/>
                <a:defRPr lang="ru-ru" sz="1500" cap="none"/>
              </a:pPr>
              <a:r>
                <a:rPr lang="ru-RU" b="1" dirty="0">
                  <a:latin typeface="PT Sans" panose="020B0503020203020204" pitchFamily="34" charset="-52"/>
                </a:rPr>
                <a:t>Среднемесячный доход –</a:t>
              </a:r>
              <a:br>
                <a:rPr lang="ru-RU" b="1" dirty="0">
                  <a:latin typeface="PT Sans" panose="020B0503020203020204" pitchFamily="34" charset="-52"/>
                </a:rPr>
              </a:br>
              <a:endParaRPr b="1" dirty="0">
                <a:latin typeface="PT Sans" panose="020B0503020203020204" pitchFamily="34" charset="-52"/>
              </a:endParaRPr>
            </a:p>
          </p:txBody>
        </p:sp>
      </p:grpSp>
      <p:pic>
        <p:nvPicPr>
          <p:cNvPr id="15" name="Рисунок 22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712EaR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FkBAAAKAQAA8QUAAPsD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219075" y="168910"/>
            <a:ext cx="746760" cy="47815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6" name="Рисунок 23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712EaR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IM3AAAAAAAARjgAAKQfAAAQAAAAJgAAAAgAAAD//////////w==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9023985" y="0"/>
            <a:ext cx="123825" cy="5143500"/>
          </a:xfrm>
          <a:prstGeom prst="rect">
            <a:avLst/>
          </a:prstGeom>
          <a:noFill/>
          <a:ln>
            <a:noFill/>
          </a:ln>
          <a:effectLst/>
        </p:spPr>
      </p:pic>
      <p:grpSp>
        <p:nvGrpSpPr>
          <p:cNvPr id="17" name="Группа 9"/>
          <p:cNvGrp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6_712EaRMAAAAlAAAAAQAAAA8BAAAAkAAAAEgAAACQAAAASAAAAAAAAAAAAAAAAAAAABcAAAAUAAAAAAAAAAAAAAD/fwAA/38AAAAAAAAJAAAABAAAAGZsMjAfAAAAVAAAAAAAAAAAAAAAAAAAAAAAAAAAAAAAAAAAAAAAAAAAAAAAAAAAAAAAAAAAAAAAAAAAAAAAAAAAAAAAAAAAAAAAAAAAAAAAAAAAAAAAAAAAAAAAAAAAACEAAAAYAAAAFAAAAFoSAAChAwAAbBcAAPQIAAAQAAAAJgAAAAgAAAD/////AAAAAA=="/>
              </a:ext>
            </a:extLst>
          </p:cNvGrpSpPr>
          <p:nvPr/>
        </p:nvGrpSpPr>
        <p:grpSpPr>
          <a:xfrm>
            <a:off x="2673107" y="647065"/>
            <a:ext cx="777056" cy="836748"/>
            <a:chOff x="2983230" y="589915"/>
            <a:chExt cx="824230" cy="865505"/>
          </a:xfrm>
        </p:grpSpPr>
        <p:pic>
          <p:nvPicPr>
            <p:cNvPr id="19" name="Рисунок 31"/>
            <p:cNvPicPr>
              <a:picLocks noChangeAspect="1"/>
              <a:extLst>
                <a:ext uri="smNativeData">
  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712EaR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HBIAAKMeAACKDgAAxgE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FoSAAC1AwAA/BUAAPQIAAAAAAAAJgAAAAgAAAD//////////w=="/>
                </a:ext>
              </a:extLst>
            </p:cNvPicPr>
            <p:nvPr/>
          </p:nvPicPr>
          <p:blipFill>
            <a:blip r:embed="rId5"/>
            <a:srcRect l="46360" t="78430" r="37220" b="4540"/>
            <a:stretch>
              <a:fillRect/>
            </a:stretch>
          </p:blipFill>
          <p:spPr>
            <a:xfrm rot="5400000">
              <a:off x="2852420" y="733425"/>
              <a:ext cx="852805" cy="590550"/>
            </a:xfrm>
            <a:prstGeom prst="rect">
              <a:avLst/>
            </a:prstGeom>
            <a:noFill/>
            <a:ln>
              <a:noFill/>
            </a:ln>
            <a:effectLst/>
          </p:spPr>
        </p:pic>
        <p:pic>
          <p:nvPicPr>
            <p:cNvPr id="18" name="Рисунок 33"/>
            <p:cNvPicPr>
              <a:picLocks noChangeAspect="1"/>
              <a:extLst>
                <a:ext uri="smNativeData">
  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712EaR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HBIAAKMeAACKDgAAxgEAAAAAAABkAAAAZAAAAAAAAAAjAAAABAAAAGQAAAAXAAAAFAAAAAAAAAAAAAAA/38AAP9/AAAAAAAACQAAAAQAAAAhJh4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MoTAAChAwAAbBcAAOAIAAAAAAAAJgAAAAgAAAD//////////w=="/>
                </a:ext>
              </a:extLst>
            </p:cNvPicPr>
            <p:nvPr/>
          </p:nvPicPr>
          <p:blipFill>
            <a:blip r:embed="rId5"/>
            <a:srcRect l="46360" t="78430" r="37220" b="4540"/>
            <a:stretch>
              <a:fillRect/>
            </a:stretch>
          </p:blipFill>
          <p:spPr>
            <a:xfrm rot="5400000">
              <a:off x="3086100" y="720725"/>
              <a:ext cx="852805" cy="590550"/>
            </a:xfrm>
            <a:prstGeom prst="rect">
              <a:avLst/>
            </a:prstGeom>
            <a:noFill/>
            <a:ln>
              <a:noFill/>
            </a:ln>
            <a:effectLst/>
          </p:spPr>
        </p:pic>
      </p:grpSp>
      <p:grpSp>
        <p:nvGrpSpPr>
          <p:cNvPr id="20" name="Группа 11"/>
          <p:cNvGrp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6_712EaRMAAAAlAAAAAQAAAA8BAAAAkAAAAEgAAACQAAAASAAAAAAAAAAAAAAAAAAAABcAAAAUAAAAAAAAAAAAAAD/fwAA/38AAAAAAAAJAAAABAAAAP///wAfAAAAVAAAAAAAAAAAAAAAAAAAAAAAAAAAAAAAAAAAAAAAAAAAAAAAAAAAAAAAAAAAAAAAAAAAAAAAAAAAAAAAAAAAAAAAAAAAAAAAAAAAAAAAAAAAAAAAAAAAACEAAAAYAAAAFAAAAN4pAABbCwAA2zYAAKAdAAAQAAAAJgAAAAgAAAD/////AAAAAA=="/>
              </a:ext>
            </a:extLst>
          </p:cNvGrpSpPr>
          <p:nvPr/>
        </p:nvGrpSpPr>
        <p:grpSpPr>
          <a:xfrm>
            <a:off x="6805930" y="1845945"/>
            <a:ext cx="2111375" cy="2969895"/>
            <a:chOff x="6805930" y="1845945"/>
            <a:chExt cx="2111375" cy="2969895"/>
          </a:xfrm>
        </p:grpSpPr>
        <p:grpSp>
          <p:nvGrpSpPr>
            <p:cNvPr id="22" name="Группа 5"/>
            <p:cNvGrpSpPr>
              <a:extLst>
                <a:ext uri="smNativeData">
  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6_712EaRMAAAAlAAAAAQAAAA8BAAAAkAAAAEgAAACQAAAASAAAAAAAAAAAAAAAAAAAABcAAAAUAAAAAAAAAAAAAAD/fwAA/38AAAAAAAAJAAAABAAAAGZsMjAfAAAAVAAAAAAAAAAAAAAAAAAAAAAAAAAAAAAAAAAAAAAAAAAAAAAAAAAAAAAAAAAAAAAAAAAAAAAAAAAAAAAAAAAAAAAAAAAAAAAAAAAAAAAAAAAAAAAAAAAAACEAAAAYAAAAFAAAAN4pAABbCwAA2zYAAKAdAAAAAAAAJgAAAAgAAAD/////AAAAAA=="/>
                </a:ext>
              </a:extLst>
            </p:cNvGrpSpPr>
            <p:nvPr/>
          </p:nvGrpSpPr>
          <p:grpSpPr>
            <a:xfrm>
              <a:off x="6805930" y="1845945"/>
              <a:ext cx="2111375" cy="2969895"/>
              <a:chOff x="6805930" y="1845945"/>
              <a:chExt cx="2111375" cy="2969895"/>
            </a:xfrm>
          </p:grpSpPr>
          <p:sp>
            <p:nvSpPr>
              <p:cNvPr id="25" name="Shape 6"/>
              <p:cNvSpPr>
                <a:extLst>
                  <a:ext uri="smNativeData">
    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ZQAAAA0AAAAAkAAAAEgAAACQAAAASAAAAAAAAAAAAAAAAAAAAAEAAABQAAAAhbacS3FV1T8AAAAAAAAAAAAAAAAAAOA/AAAAAAAA4D8AAAAAAADgPwAAAAAAAOA/AAAAAAAA4D8AAAAAAADgPwAAAAAAAOA/AAAAAAAA4D8CAAAAjAAAAAEAAAAAAAAA6OrlAP///wgAAAAAAAAAAAAAAAAAAAAAAAAAAAAAAAAAAAAAeAAAAAEAAABAAAAAAAAAAAAAAABaAAAAAAAAAAAAAAAAAAAAAAAAAAAAAAAAAAAAAAAAAAAAAAAAAAAAAAAAAAAAAAAAAAAAAAAAAAAAAAAAAAAAAAAAAAAAAAAAAAAAFAAAADwAAAABAAAAAAAAAEBOPg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Oz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6OrlAP///wEAAAAAAAAAAAAAAAAAAAAAAAAAAAAAAAAAAAAAAAAAAEBOPgB/f38A5+bmA8zMzADAwP8Af39/AAAAAAAAAAAAAAAAAAAAAAAAAAAAIQAAABgAAAAUAAAA3ikAAFsLAADbNgAAoB0AAAAAAAAmAAAACAAAAP//////////"/>
                  </a:ext>
                </a:extLst>
              </p:cNvSpPr>
              <p:nvPr/>
            </p:nvSpPr>
            <p:spPr>
              <a:xfrm>
                <a:off x="6805930" y="1845945"/>
                <a:ext cx="2111375" cy="2969895"/>
              </a:xfrm>
              <a:prstGeom prst="roundRect">
                <a:avLst>
                  <a:gd name="adj" fmla="val 16667"/>
                </a:avLst>
              </a:prstGeom>
              <a:solidFill>
                <a:srgbClr val="E8EAE5"/>
              </a:solidFill>
              <a:ln w="9525" cap="flat" cmpd="sng" algn="ctr">
                <a:solidFill>
                  <a:srgbClr val="404E3E"/>
                </a:solidFill>
                <a:prstDash val="solid"/>
                <a:headEnd type="none"/>
                <a:tailEnd type="none"/>
              </a:ln>
              <a:effectLst/>
            </p:spPr>
            <p:txBody>
              <a:bodyPr vert="horz" wrap="square" lIns="91440" tIns="45720" rIns="91440" bIns="45720" numCol="1" spcCol="215900" anchor="t"/>
              <a:lstStyle/>
              <a:p>
                <a:endParaRPr lang="ru-ru" cap="none" dirty="0">
                  <a:latin typeface="PT Sans" panose="020B0503020203020204" pitchFamily="34" charset="-52"/>
                </a:endParaRPr>
              </a:p>
            </p:txBody>
          </p:sp>
          <p:sp>
            <p:nvSpPr>
              <p:cNvPr id="24" name="Text 10"/>
              <p:cNvSpPr>
                <a:extLst>
                  <a:ext uri="smNativeData">
    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Or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ZCoAAIgLAACWNAAAYg8AAAAAAAAmAAAACAAAAP//////////"/>
                  </a:ext>
                </a:extLst>
              </p:cNvSpPr>
              <p:nvPr/>
            </p:nvSpPr>
            <p:spPr>
              <a:xfrm>
                <a:off x="6891020" y="1874520"/>
                <a:ext cx="1657350" cy="626110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vert="horz" wrap="square" lIns="91440" tIns="45720" rIns="91440" bIns="45720" numCol="1" spcCol="215900" anchor="ctr"/>
              <a:lstStyle/>
              <a:p>
                <a:pPr marL="0" indent="0" algn="l">
                  <a:lnSpc>
                    <a:spcPts val="1845"/>
                  </a:lnSpc>
                  <a:buNone/>
                </a:pPr>
                <a:r>
                  <a:rPr lang="ru-ru" b="1" cap="none">
                    <a:solidFill>
                      <a:srgbClr val="2A2C29"/>
                    </a:solidFill>
                    <a:latin typeface="PT Sans" panose="020B0503020203020204" pitchFamily="34" charset="-52"/>
                    <a:ea typeface="PT Sans" charset="0"/>
                    <a:cs typeface="PT Sans" charset="0"/>
                  </a:rPr>
                  <a:t>Продвижение</a:t>
                </a:r>
                <a:endParaRPr lang="en-us" cap="none">
                  <a:latin typeface="PT Sans" panose="020B0503020203020204" pitchFamily="34" charset="-52"/>
                </a:endParaRPr>
              </a:p>
            </p:txBody>
          </p:sp>
          <p:sp>
            <p:nvSpPr>
              <p:cNvPr id="23" name="Text 15"/>
              <p:cNvSpPr>
                <a:extLst>
                  <a:ext uri="smNativeData">
    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N7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eSoAAC0RAACWNAAAnRcAAAAAAAAmAAAACAAAAP//////////"/>
                  </a:ext>
                </a:extLst>
              </p:cNvSpPr>
              <p:nvPr/>
            </p:nvSpPr>
            <p:spPr>
              <a:xfrm>
                <a:off x="6904355" y="2792095"/>
                <a:ext cx="1644015" cy="1046480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vert="horz" wrap="square" lIns="91440" tIns="45720" rIns="91440" bIns="45720" numCol="1" spcCol="215900" anchor="ctr"/>
              <a:lstStyle/>
              <a:p>
                <a:pPr marL="0" indent="0" algn="l">
                  <a:lnSpc>
                    <a:spcPts val="1535"/>
                  </a:lnSpc>
                  <a:buNone/>
                </a:pPr>
                <a:endParaRPr lang="en-us" sz="1500" cap="none">
                  <a:latin typeface="PT Sans" panose="020B0503020203020204" pitchFamily="34" charset="-52"/>
                </a:endParaRPr>
              </a:p>
            </p:txBody>
          </p:sp>
        </p:grpSp>
        <p:sp>
          <p:nvSpPr>
            <p:cNvPr id="21" name="TextBox 10"/>
            <p:cNvSpPr>
              <a:extLst>
                <a:ext uri="smNativeData">
  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D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eSoAALAOAADFNQAAmRwAAAAAAAAmAAAACAAAAP//////////"/>
                </a:ext>
              </a:extLst>
            </p:cNvSpPr>
            <p:nvPr/>
          </p:nvSpPr>
          <p:spPr>
            <a:xfrm>
              <a:off x="6861810" y="2430145"/>
              <a:ext cx="1836420" cy="2261235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91440" tIns="45720" rIns="91440" bIns="45720" numCol="1" spcCol="215900" anchor="t"/>
            <a:lstStyle/>
            <a:p>
              <a:endParaRPr lang="ru-ru" sz="1500" cap="none" dirty="0">
                <a:latin typeface="PT Sans" panose="020B0503020203020204" pitchFamily="34" charset="-52"/>
              </a:endParaRPr>
            </a:p>
          </p:txBody>
        </p:sp>
      </p:grpSp>
      <p:sp>
        <p:nvSpPr>
          <p:cNvPr id="26" name="Текстовое поле1"/>
          <p:cNvSpPr txBox="1"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EgAAAE8B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GQG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J/f38A5+bmA8zMzADAwP8Af39/AAAAAAAAAAAAAAAAAAAAAAAAAAAAIQAAABgAAAAUAAAAUgMAAEAZAAAgIgAAgBsAABAgAAAmAAAACAAAAP//////////"/>
              </a:ext>
            </a:extLst>
          </p:cNvSpPr>
          <p:nvPr/>
        </p:nvSpPr>
        <p:spPr>
          <a:xfrm>
            <a:off x="539750" y="4104640"/>
            <a:ext cx="5007610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endParaRPr>
              <a:latin typeface="PT Sans" panose="020B0503020203020204" pitchFamily="34" charset="-5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D5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ZQAAAA0AAAAAkAAAAEgAAACQAAAASAAAAAAAAAAAAAAAAAAAAAEAAABQAAAAhbacS3FV1T8AAAAAAAAAAAAAAAAAAOA/AAAAAAAA4D8AAAAAAADgPwAAAAAAAOA/AAAAAAAA4D8AAAAAAADgPwAAAAAAAOA/AAAAAAAA4D8CAAAAjAAAAAEAAAAAAAAA0NXL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0NXLAP///wEAAAAAAAAAAAAAAAAAAAAAAAAAAAAAAAAAAAAAAAAAAAAAAAB/f38A5+bmA8zMzADAwP8Af39/AAAAAAAAAAAAAAAAAAAAAAAAAAAAIQAAABgAAAAUAAAAIBwAANcDAABAOAAAXxIAABAAAAAmAAAACAAAAP//////////"/>
              </a:ext>
            </a:extLst>
          </p:cNvSpPr>
          <p:nvPr/>
        </p:nvSpPr>
        <p:spPr>
          <a:xfrm>
            <a:off x="4572000" y="624205"/>
            <a:ext cx="4572000" cy="2362200"/>
          </a:xfrm>
          <a:prstGeom prst="roundRect">
            <a:avLst>
              <a:gd name="adj" fmla="val 16667"/>
            </a:avLst>
          </a:prstGeom>
          <a:solidFill>
            <a:srgbClr val="D0D5CB"/>
          </a:solidFill>
          <a:ln>
            <a:noFill/>
          </a:ln>
          <a:effectLst/>
        </p:spPr>
      </p:sp>
      <p:sp>
        <p:nvSpPr>
          <p:cNvPr id="3" name="Shape 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ZQAAAA0AAAAAkAAAAEgAAACQAAAASAAAAAAAAAAAAAAAAAAAAAEAAABQAAAAhbacS3FV1T8AAAAAAAAAAAAAAAAAAOA/AAAAAAAA4D8AAAAAAADgPwAAAAAAAOA/AAAAAAAA4D8AAAAAAADgPwAAAAAAAOA/AAAAAAAA4D8CAAAAjAAAAAEAAAAAAAAA6OrlAP///wgAAAAAAAAAAAAAAAAAAAAAAAAAAAAAAAAAAAAAeAAAAAEAAABAAAAAAAAAAAAAAABaAAAAAAAAAAAAAAAAAAAAAAAAAAAAAAAAAAAAAAAAAAAAAAAAAAAAAAAAAAAAAAAAAAAAAAAAAAAAAAAAAAAAAAAAAAAAAAAAAAAAFAAAADwAAAABAAAAAAAAAEBOPg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T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6OrlAP///wEAAAAAAAAAAAAAAAAAAAAAAAAAAAAAAAAAAAAAAAAAAEBOPgB/f38A5+bmA8zMzADAwP8Af39/AAAAAAAAAAAAAAAAAAAAAAAAAAAAIQAAABgAAAAUAAAATxwAAGEQAABDNwAA6R4AABAAAAAmAAAACAAAAP//////////"/>
              </a:ext>
            </a:extLst>
          </p:cNvSpPr>
          <p:nvPr/>
        </p:nvSpPr>
        <p:spPr>
          <a:xfrm>
            <a:off x="4601845" y="2662555"/>
            <a:ext cx="4381500" cy="2362200"/>
          </a:xfrm>
          <a:prstGeom prst="roundRect">
            <a:avLst>
              <a:gd name="adj" fmla="val 16667"/>
            </a:avLst>
          </a:prstGeom>
          <a:solidFill>
            <a:srgbClr val="E8EAE5"/>
          </a:solidFill>
          <a:ln w="9525" cap="flat" cmpd="sng" algn="ctr">
            <a:solidFill>
              <a:srgbClr val="404E3E"/>
            </a:solidFill>
            <a:prstDash val="solid"/>
            <a:headEnd type="none"/>
            <a:tailEnd type="none"/>
          </a:ln>
          <a:effectLst/>
        </p:spPr>
      </p:sp>
      <p:sp>
        <p:nvSpPr>
          <p:cNvPr id="4" name="Shape 0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jQIAANkBAAC0NQAA0x0AABAAAAAmAAAACAAAAP//////////"/>
              </a:ext>
            </a:extLst>
          </p:cNvSpPr>
          <p:nvPr/>
        </p:nvSpPr>
        <p:spPr>
          <a:xfrm>
            <a:off x="414655" y="300355"/>
            <a:ext cx="8315325" cy="4547870"/>
          </a:xfrm>
          <a:prstGeom prst="rect">
            <a:avLst/>
          </a:prstGeom>
          <a:noFill/>
          <a:ln>
            <a:noFill/>
          </a:ln>
          <a:effectLst/>
        </p:spPr>
      </p:sp>
      <p:sp>
        <p:nvSpPr>
          <p:cNvPr id="5" name="Shape 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ZQAAAA0AAAAAkAAAAEgAAACQAAAASAAAAAAAAAABAAAAAAAAAAEAAABQAAAAhbacS3FV1T8AAAAAAAAAAAAAAAAAAOA/AAAAAAAA4D8AAAAAAADgPwAAAAAAAOA/AAAAAAAA4D8AAAAAAADgPwAAAAAAAOA/AAAAAAAA4D8CAAAAjAAAAAEAAAAAAAAA6OrlAP///wgAAAAAAAAAAAAAAAAAAAAAAAAAAAAAAAAAAAAAeAAAAAEAAABAAAAAAAAAAAAAAABaAAAAAAAAAAAAAAAAAAAAAAAAAAAAAAAAAAAAAAAAAAAAAAAAAAAAAAAAAAAAAAAAAAAAAAAAAAAAAAAAAAAAAAAAAAAAAAAAAAAAFAAAADwAAAABAAAAAAAAAEBOPg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f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6OrlAP///wEAAAAAAAAAAAAAAAAAAAAAAAAAAAAAAAAAAAAAAAAAAEBOPgB/f38A5+bmA8zMzADAwP8Af39/AAAAAAAAAAAAAAAAAAAAAAAAAAAAIQAAABgAAAAUAAAAiAAAAJgDAAB7GwAAYRAAABAAAAAmAAAACAAAAP//////////"/>
              </a:ext>
            </a:extLst>
          </p:cNvSpPr>
          <p:nvPr/>
        </p:nvSpPr>
        <p:spPr>
          <a:xfrm>
            <a:off x="86360" y="584200"/>
            <a:ext cx="4380865" cy="2078355"/>
          </a:xfrm>
          <a:prstGeom prst="roundRect">
            <a:avLst>
              <a:gd name="adj" fmla="val 16667"/>
            </a:avLst>
          </a:prstGeom>
          <a:solidFill>
            <a:srgbClr val="E8EAE5"/>
          </a:solidFill>
          <a:ln w="9525" cap="flat" cmpd="sng" algn="ctr">
            <a:solidFill>
              <a:srgbClr val="404E3E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/>
            <a:endParaRPr dirty="0">
              <a:latin typeface="PT Sans" panose="020B0503020203020204" pitchFamily="34" charset="-52"/>
            </a:endParaRPr>
          </a:p>
        </p:txBody>
      </p:sp>
      <p:sp>
        <p:nvSpPr>
          <p:cNvPr id="6" name="Shape 3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ZQAAAA0AAAAAkAAAAEgAAACQAAAASAAAAAAAAAAAAAAAAAAAAAEAAABQAAAAhbacS3FV1T8AAAAAAAAAAAAAAAAAAOA/AAAAAAAA4D8AAAAAAADgPwAAAAAAAOA/AAAAAAAA4D8AAAAAAADgPwAAAAAAAOA/AAAAAAAA4D8CAAAAjAAAAAEAAAAAAAAA0NXL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Oz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0NXLAP///wEAAAAAAAAAAAAAAAAAAAAAAAAAAAAAAAAAAAAAAAAAAAAAAAB/f38A5+bmA8zMzADAwP8Af39/AAAAAAAAAAAAAAAAAAAAAAAAAAAAIQAAABgAAAAUAAAAAAAAABsSAAAgHAAA7SEAABAAAAAmAAAACAAAAP//////////"/>
              </a:ext>
            </a:extLst>
          </p:cNvSpPr>
          <p:nvPr/>
        </p:nvSpPr>
        <p:spPr>
          <a:xfrm>
            <a:off x="0" y="2943225"/>
            <a:ext cx="4572000" cy="2031365"/>
          </a:xfrm>
          <a:prstGeom prst="roundRect">
            <a:avLst>
              <a:gd name="adj" fmla="val 16667"/>
            </a:avLst>
          </a:prstGeom>
          <a:solidFill>
            <a:srgbClr val="D0D5CB"/>
          </a:solidFill>
          <a:ln>
            <a:noFill/>
          </a:ln>
          <a:effectLst/>
        </p:spPr>
      </p:sp>
      <p:sp>
        <p:nvSpPr>
          <p:cNvPr id="7" name="Text 8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T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FgEAAGEFAAB3GAAA7gYAABAAAAAmAAAACAAAAP//////////"/>
              </a:ext>
            </a:extLst>
          </p:cNvSpPr>
          <p:nvPr/>
        </p:nvSpPr>
        <p:spPr>
          <a:xfrm>
            <a:off x="176530" y="874395"/>
            <a:ext cx="3800475" cy="25209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marL="0" indent="0" algn="l">
              <a:lnSpc>
                <a:spcPts val="1995"/>
              </a:lnSpc>
              <a:buNone/>
            </a:pPr>
            <a:r>
              <a:rPr lang="ru-ru" sz="1950" b="1" cap="none">
                <a:solidFill>
                  <a:srgbClr val="2A2C29"/>
                </a:solidFill>
                <a:latin typeface="PT Sans" panose="020B0503020203020204" pitchFamily="34" charset="-52"/>
                <a:ea typeface="PT Sans" charset="0"/>
                <a:cs typeface="PT Sans" charset="0"/>
              </a:rPr>
              <a:t>Опыт и компетенции </a:t>
            </a:r>
            <a:endParaRPr lang="en-us" sz="1950" cap="none">
              <a:latin typeface="PT Sans" panose="020B0503020203020204" pitchFamily="34" charset="-52"/>
            </a:endParaRPr>
          </a:p>
        </p:txBody>
      </p:sp>
      <p:sp>
        <p:nvSpPr>
          <p:cNvPr id="8" name="Text 9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Oz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bhwAAGEFAADJOQAA7gYAABAAAAAmAAAACAAAAP//////////"/>
              </a:ext>
            </a:extLst>
          </p:cNvSpPr>
          <p:nvPr/>
        </p:nvSpPr>
        <p:spPr>
          <a:xfrm>
            <a:off x="4621530" y="874395"/>
            <a:ext cx="4772025" cy="25209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marL="0" indent="0" algn="l">
              <a:lnSpc>
                <a:spcPts val="1995"/>
              </a:lnSpc>
              <a:buNone/>
            </a:pPr>
            <a:r>
              <a:rPr lang="ru-ru" sz="1950" b="1" cap="none">
                <a:solidFill>
                  <a:srgbClr val="2A2C29"/>
                </a:solidFill>
                <a:latin typeface="PT Sans" panose="020B0503020203020204" pitchFamily="34" charset="-52"/>
                <a:ea typeface="PT Sans" charset="0"/>
                <a:cs typeface="PT Sans" charset="0"/>
              </a:rPr>
              <a:t>Имеющиеся ресурсы</a:t>
            </a:r>
            <a:endParaRPr lang="en-us" sz="1950" cap="none">
              <a:latin typeface="PT Sans" panose="020B0503020203020204" pitchFamily="34" charset="-52"/>
            </a:endParaRPr>
          </a:p>
        </p:txBody>
      </p:sp>
      <p:sp>
        <p:nvSpPr>
          <p:cNvPr id="9" name="Text 10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T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kB0AAGoSAADxNAAA+BMAABAAAAAmAAAACAAAAP//////////"/>
              </a:ext>
            </a:extLst>
          </p:cNvSpPr>
          <p:nvPr/>
        </p:nvSpPr>
        <p:spPr>
          <a:xfrm>
            <a:off x="4805680" y="2993390"/>
            <a:ext cx="3800475" cy="25273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>
              <a:lnSpc>
                <a:spcPts val="1995"/>
              </a:lnSpc>
            </a:pPr>
            <a:r>
              <a:rPr lang="ru-ru" sz="1950" b="1" cap="none" dirty="0">
                <a:solidFill>
                  <a:srgbClr val="2A2C29"/>
                </a:solidFill>
                <a:latin typeface="PT Sans" panose="020B0503020203020204" pitchFamily="34" charset="-52"/>
                <a:ea typeface="PT Sans" charset="0"/>
                <a:cs typeface="PT Sans" charset="0"/>
              </a:rPr>
              <a:t>График </a:t>
            </a:r>
            <a:r>
              <a:rPr lang="en-us" sz="1950" b="1" cap="none" dirty="0">
                <a:solidFill>
                  <a:srgbClr val="2A2C29"/>
                </a:solidFill>
                <a:latin typeface="PT Sans" panose="020B0503020203020204" pitchFamily="34" charset="-52"/>
                <a:ea typeface="PT Sans" charset="0"/>
                <a:cs typeface="PT Sans" charset="0"/>
              </a:rPr>
              <a:t>реализации</a:t>
            </a:r>
            <a:r>
              <a:rPr lang="ru-RU" sz="1950" b="1" cap="none" dirty="0">
                <a:solidFill>
                  <a:srgbClr val="2A2C29"/>
                </a:solidFill>
                <a:latin typeface="PT Sans" panose="020B0503020203020204" pitchFamily="34" charset="-52"/>
                <a:ea typeface="PT Sans" charset="0"/>
                <a:cs typeface="PT Sans" charset="0"/>
              </a:rPr>
              <a:t> </a:t>
            </a:r>
          </a:p>
          <a:p>
            <a:pPr>
              <a:lnSpc>
                <a:spcPts val="1995"/>
              </a:lnSpc>
            </a:pPr>
            <a:r>
              <a:rPr lang="ru-RU" sz="1950" b="1" cap="none" dirty="0">
                <a:solidFill>
                  <a:srgbClr val="2A2C29"/>
                </a:solidFill>
                <a:latin typeface="PT Sans" panose="020B0503020203020204" pitchFamily="34" charset="-52"/>
                <a:ea typeface="PT Sans" charset="0"/>
                <a:cs typeface="PT Sans" charset="0"/>
              </a:rPr>
              <a:t>(помесячно)</a:t>
            </a:r>
            <a:endParaRPr lang="en-us" sz="1950" cap="none" dirty="0">
              <a:latin typeface="PT Sans" panose="020B0503020203020204" pitchFamily="34" charset="-52"/>
            </a:endParaRPr>
          </a:p>
          <a:p>
            <a:pPr marL="0" indent="0" algn="l">
              <a:lnSpc>
                <a:spcPts val="1995"/>
              </a:lnSpc>
              <a:buNone/>
            </a:pPr>
            <a:endParaRPr lang="en-us" sz="1950" cap="none" dirty="0">
              <a:latin typeface="PT Sans" panose="020B0503020203020204" pitchFamily="34" charset="-52"/>
            </a:endParaRPr>
          </a:p>
        </p:txBody>
      </p:sp>
      <p:sp>
        <p:nvSpPr>
          <p:cNvPr id="10" name="Text 1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OP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WQEAAKQRAACgHAAAMRMAABAAAAAmAAAACAAAAP//////////"/>
              </a:ext>
            </a:extLst>
          </p:cNvSpPr>
          <p:nvPr/>
        </p:nvSpPr>
        <p:spPr>
          <a:xfrm>
            <a:off x="219075" y="2867660"/>
            <a:ext cx="4434205" cy="25209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marL="0" indent="0" algn="l">
              <a:lnSpc>
                <a:spcPts val="1995"/>
              </a:lnSpc>
              <a:buNone/>
            </a:pPr>
            <a:r>
              <a:rPr lang="en-us" sz="1950" b="1" cap="none" dirty="0" err="1">
                <a:solidFill>
                  <a:srgbClr val="2A2C29"/>
                </a:solidFill>
                <a:latin typeface="PT Sans" panose="020B0503020203020204" pitchFamily="34" charset="-52"/>
                <a:ea typeface="PT Sans" charset="0"/>
                <a:cs typeface="PT Sans" charset="0"/>
              </a:rPr>
              <a:t>Что</a:t>
            </a:r>
            <a:r>
              <a:rPr lang="en-us" sz="1950" b="1" cap="none" dirty="0">
                <a:solidFill>
                  <a:srgbClr val="2A2C29"/>
                </a:solidFill>
                <a:latin typeface="PT Sans" panose="020B0503020203020204" pitchFamily="34" charset="-52"/>
                <a:ea typeface="PT Sans" charset="0"/>
                <a:cs typeface="PT Sans" charset="0"/>
              </a:rPr>
              <a:t> </a:t>
            </a:r>
            <a:r>
              <a:rPr lang="en-us" sz="1950" b="1" cap="none" dirty="0" err="1">
                <a:solidFill>
                  <a:srgbClr val="2A2C29"/>
                </a:solidFill>
                <a:latin typeface="PT Sans" panose="020B0503020203020204" pitchFamily="34" charset="-52"/>
                <a:ea typeface="PT Sans" charset="0"/>
                <a:cs typeface="PT Sans" charset="0"/>
              </a:rPr>
              <a:t>уже</a:t>
            </a:r>
            <a:r>
              <a:rPr lang="en-us" sz="1950" b="1" cap="none" dirty="0">
                <a:solidFill>
                  <a:srgbClr val="2A2C29"/>
                </a:solidFill>
                <a:latin typeface="PT Sans" panose="020B0503020203020204" pitchFamily="34" charset="-52"/>
                <a:ea typeface="PT Sans" charset="0"/>
                <a:cs typeface="PT Sans" charset="0"/>
              </a:rPr>
              <a:t> </a:t>
            </a:r>
            <a:r>
              <a:rPr lang="en-us" sz="1950" b="1" cap="none" dirty="0" err="1">
                <a:solidFill>
                  <a:srgbClr val="2A2C29"/>
                </a:solidFill>
                <a:latin typeface="PT Sans" panose="020B0503020203020204" pitchFamily="34" charset="-52"/>
                <a:ea typeface="PT Sans" charset="0"/>
                <a:cs typeface="PT Sans" charset="0"/>
              </a:rPr>
              <a:t>сделано</a:t>
            </a:r>
            <a:endParaRPr lang="en-us" sz="1950" cap="none" dirty="0">
              <a:latin typeface="PT Sans" panose="020B0503020203020204" pitchFamily="34" charset="-52"/>
            </a:endParaRPr>
          </a:p>
        </p:txBody>
      </p:sp>
      <p:sp>
        <p:nvSpPr>
          <p:cNvPr id="11" name="Text 12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D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cAEAAFkTAAADGwAA2hkAABAAAAAmAAAACAAAAP//////////"/>
              </a:ext>
            </a:extLst>
          </p:cNvSpPr>
          <p:nvPr/>
        </p:nvSpPr>
        <p:spPr>
          <a:xfrm>
            <a:off x="233680" y="3145155"/>
            <a:ext cx="4157345" cy="10572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l">
              <a:lnSpc>
                <a:spcPts val="1535"/>
              </a:lnSpc>
            </a:pPr>
            <a:endParaRPr lang="ru-ru" sz="1500" cap="none" dirty="0">
              <a:latin typeface="PT Sans" panose="020B0503020203020204" pitchFamily="34" charset="-52"/>
            </a:endParaRPr>
          </a:p>
          <a:p>
            <a:pPr indent="0" algn="l">
              <a:lnSpc>
                <a:spcPts val="1535"/>
              </a:lnSpc>
              <a:buNone/>
            </a:pPr>
            <a:endParaRPr lang="en-us" sz="1500" cap="none" dirty="0">
              <a:latin typeface="PT Sans" panose="020B0503020203020204" pitchFamily="34" charset="-52"/>
            </a:endParaRPr>
          </a:p>
        </p:txBody>
      </p:sp>
      <p:sp>
        <p:nvSpPr>
          <p:cNvPr id="12" name="Text 13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Oz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jhwAAD4HAADtNQAA2QoAABAAAAAmAAAACAAAAP//////////"/>
              </a:ext>
            </a:extLst>
          </p:cNvSpPr>
          <p:nvPr/>
        </p:nvSpPr>
        <p:spPr>
          <a:xfrm>
            <a:off x="4641850" y="1177290"/>
            <a:ext cx="4124325" cy="58610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marL="0" indent="0" algn="l">
              <a:lnSpc>
                <a:spcPts val="1535"/>
              </a:lnSpc>
              <a:buNone/>
              <a:defRPr lang="ru-ru" sz="1500" cap="none"/>
            </a:pPr>
            <a:endParaRPr dirty="0">
              <a:latin typeface="PT Sans" panose="020B0503020203020204" pitchFamily="34" charset="-52"/>
            </a:endParaRPr>
          </a:p>
        </p:txBody>
      </p:sp>
      <p:sp>
        <p:nvSpPr>
          <p:cNvPr id="13" name="Text 14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r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kB0AAA0TAAANNgAADxkAABAAAAAmAAAACAAAAP//////////"/>
              </a:ext>
            </a:extLst>
          </p:cNvSpPr>
          <p:nvPr/>
        </p:nvSpPr>
        <p:spPr>
          <a:xfrm>
            <a:off x="4785360" y="3260090"/>
            <a:ext cx="3980815" cy="97663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>
              <a:lnSpc>
                <a:spcPts val="1535"/>
              </a:lnSpc>
            </a:pPr>
            <a:endParaRPr lang="en-us" sz="1500" cap="none" dirty="0">
              <a:latin typeface="PT Sans" panose="020B0503020203020204" pitchFamily="34" charset="-52"/>
            </a:endParaRPr>
          </a:p>
          <a:p>
            <a:pPr marL="342900" indent="-342900" algn="l">
              <a:lnSpc>
                <a:spcPts val="1535"/>
              </a:lnSpc>
              <a:buSzTx/>
              <a:buChar char="•"/>
              <a:defRPr lang="ru-ru" sz="1500" i="1" cap="none">
                <a:solidFill>
                  <a:srgbClr val="2A2C29"/>
                </a:solidFill>
                <a:latin typeface="PT Sans" charset="0"/>
                <a:ea typeface="PT Sans" charset="0"/>
                <a:cs typeface="PT Sans" charset="0"/>
              </a:defRPr>
            </a:pPr>
            <a:endParaRPr lang="en-us" sz="1500" cap="none" dirty="0">
              <a:latin typeface="PT Sans" panose="020B0503020203020204" pitchFamily="34" charset="-52"/>
            </a:endParaRPr>
          </a:p>
        </p:txBody>
      </p:sp>
      <p:sp>
        <p:nvSpPr>
          <p:cNvPr id="14" name="Text 15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z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HQEAAD4HAAB7GwAADBAAABAAAAAmAAAACAAAAP//////////"/>
              </a:ext>
            </a:extLst>
          </p:cNvSpPr>
          <p:nvPr/>
        </p:nvSpPr>
        <p:spPr>
          <a:xfrm>
            <a:off x="180975" y="1177290"/>
            <a:ext cx="4286250" cy="14312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marL="0" indent="0" algn="l">
              <a:lnSpc>
                <a:spcPts val="1535"/>
              </a:lnSpc>
              <a:buNone/>
              <a:defRPr lang="ru-ru" sz="1500" cap="none">
                <a:solidFill>
                  <a:srgbClr val="2A2C29"/>
                </a:solidFill>
                <a:latin typeface="PT Sans" charset="0"/>
                <a:ea typeface="PT Sans" charset="0"/>
                <a:cs typeface="PT Sans" charset="0"/>
              </a:defRPr>
            </a:pPr>
            <a:endParaRPr>
              <a:latin typeface="PT Sans" panose="020B0503020203020204" pitchFamily="34" charset="-52"/>
            </a:endParaRPr>
          </a:p>
          <a:p>
            <a:pPr marL="0" indent="0" algn="l">
              <a:lnSpc>
                <a:spcPts val="1535"/>
              </a:lnSpc>
              <a:buNone/>
            </a:pPr>
            <a:endParaRPr lang="ru-ru" sz="1500" cap="none">
              <a:solidFill>
                <a:srgbClr val="2A2C29"/>
              </a:solidFill>
              <a:latin typeface="PT Sans" panose="020B0503020203020204" pitchFamily="34" charset="-52"/>
              <a:ea typeface="PT Sans" charset="0"/>
              <a:cs typeface="PT Sans" charset="0"/>
            </a:endParaRPr>
          </a:p>
        </p:txBody>
      </p:sp>
      <p:pic>
        <p:nvPicPr>
          <p:cNvPr id="15" name="Рисунок 20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712EaR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FkBAAAKAQAA8QUAAPsD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219075" y="168910"/>
            <a:ext cx="746760" cy="47815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6" name="Рисунок 21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712EaR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Js3AAAAAAAAXjgAAKQfAAAQAAAAJgAAAAgAAAD//////////w==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9039225" y="0"/>
            <a:ext cx="123825" cy="51435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7" name="Рисунок 24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712EaR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HBIAAKMeAACKDgAAxgE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IIvAACUDQAATTcAAPgSAAAQAAAAJgAAAAgAAAD//////////w=="/>
              </a:ext>
            </a:extLst>
          </p:cNvPicPr>
          <p:nvPr/>
        </p:nvPicPr>
        <p:blipFill>
          <a:blip r:embed="rId5"/>
          <a:srcRect l="46360" t="78430" r="37220" b="4540"/>
          <a:stretch>
            <a:fillRect/>
          </a:stretch>
        </p:blipFill>
        <p:spPr>
          <a:xfrm rot="10800000">
            <a:off x="7677150" y="2578417"/>
            <a:ext cx="1266825" cy="8763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8" name="Рисунок 25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712EaR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HBIAAKMeAACKDgAAxgE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LsSAADDAAAAhhoAACcGAAAQAAAAJgAAAAgAAAD//////////w=="/>
              </a:ext>
            </a:extLst>
          </p:cNvPicPr>
          <p:nvPr/>
        </p:nvPicPr>
        <p:blipFill>
          <a:blip r:embed="rId5"/>
          <a:srcRect l="46360" t="78430" r="37220" b="4540"/>
          <a:stretch>
            <a:fillRect/>
          </a:stretch>
        </p:blipFill>
        <p:spPr>
          <a:xfrm>
            <a:off x="3101340" y="561975"/>
            <a:ext cx="1266825" cy="87630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D5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3"/>
          <p:cNvSpPr/>
          <p:nvPr/>
        </p:nvSpPr>
        <p:spPr>
          <a:xfrm>
            <a:off x="152400" y="57150"/>
            <a:ext cx="1357313" cy="57626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marR="0" lvl="0" indent="0" algn="l" defTabSz="914400" rtl="0" eaLnBrk="1" fontAlgn="auto" latinLnBrk="0" hangingPunct="1">
              <a:lnSpc>
                <a:spcPts val="1536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8670424-A95E-8488-CAF5-F1C060E2C4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" y="34531"/>
            <a:ext cx="746717" cy="478057"/>
          </a:xfrm>
          <a:prstGeom prst="rect">
            <a:avLst/>
          </a:prstGeom>
        </p:spPr>
      </p:pic>
      <p:sp>
        <p:nvSpPr>
          <p:cNvPr id="9" name="Text 8">
            <a:extLst>
              <a:ext uri="{FF2B5EF4-FFF2-40B4-BE49-F238E27FC236}">
                <a16:creationId xmlns:a16="http://schemas.microsoft.com/office/drawing/2014/main" id="{FEDAE926-8290-5772-CB34-D8C1675591CC}"/>
              </a:ext>
            </a:extLst>
          </p:cNvPr>
          <p:cNvSpPr/>
          <p:nvPr/>
        </p:nvSpPr>
        <p:spPr>
          <a:xfrm>
            <a:off x="-40387" y="190100"/>
            <a:ext cx="9031987" cy="25241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ts val="1997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2A2C29">
                    <a:alpha val="99000"/>
                  </a:srgbClr>
                </a:solidFill>
                <a:effectLst/>
                <a:uLnTx/>
                <a:uFillTx/>
                <a:latin typeface="PT Sans" pitchFamily="34" charset="0"/>
                <a:ea typeface="PT Sans" pitchFamily="34" charset="-122"/>
                <a:cs typeface="PT Sans" pitchFamily="34" charset="-120"/>
              </a:rPr>
              <a:t>П</a:t>
            </a: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2A2C29">
                    <a:alpha val="99000"/>
                  </a:srgbClr>
                </a:solidFill>
                <a:effectLst/>
                <a:uLnTx/>
                <a:uFillTx/>
                <a:latin typeface="PT Sans" pitchFamily="34" charset="0"/>
                <a:ea typeface="PT Sans" pitchFamily="34" charset="-122"/>
                <a:cs typeface="PT Sans" pitchFamily="34" charset="-120"/>
              </a:rPr>
              <a:t>лан расходов гранта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2" name="Таблица 11">
            <a:extLst>
              <a:ext uri="{FF2B5EF4-FFF2-40B4-BE49-F238E27FC236}">
                <a16:creationId xmlns:a16="http://schemas.microsoft.com/office/drawing/2014/main" id="{78721DE6-FFCF-306C-AA38-C8533937D154}"/>
              </a:ext>
            </a:extLst>
          </p:cNvPr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422486364"/>
              </p:ext>
            </p:extLst>
          </p:nvPr>
        </p:nvGraphicFramePr>
        <p:xfrm>
          <a:off x="152400" y="427826"/>
          <a:ext cx="8506915" cy="4128052"/>
        </p:xfrm>
        <a:graphic>
          <a:graphicData uri="http://schemas.openxmlformats.org/drawingml/2006/table">
            <a:tbl>
              <a:tblPr firstRow="1" bandRow="1">
                <a:effectLst>
                  <a:outerShdw blurRad="76200" dist="50800" dir="5400000" algn="ctr" rotWithShape="0">
                    <a:srgbClr val="000000">
                      <a:alpha val="33000"/>
                    </a:srgbClr>
                  </a:outerShdw>
                </a:effectLst>
                <a:tableStyleId>{5C22544A-7EE6-4342-B048-85BDC9FD1C3A}</a:tableStyleId>
              </a:tblPr>
              <a:tblGrid>
                <a:gridCol w="5038725">
                  <a:extLst>
                    <a:ext uri="{9D8B030D-6E8A-4147-A177-3AD203B41FA5}">
                      <a16:colId xmlns:a16="http://schemas.microsoft.com/office/drawing/2014/main" val="1587441417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175812346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4011066660"/>
                    </a:ext>
                  </a:extLst>
                </a:gridCol>
                <a:gridCol w="1105990">
                  <a:extLst>
                    <a:ext uri="{9D8B030D-6E8A-4147-A177-3AD203B41FA5}">
                      <a16:colId xmlns:a16="http://schemas.microsoft.com/office/drawing/2014/main" val="491763890"/>
                    </a:ext>
                  </a:extLst>
                </a:gridCol>
              </a:tblGrid>
              <a:tr h="338789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solidFill>
                            <a:srgbClr val="2C2E2B"/>
                          </a:solidFill>
                          <a:latin typeface="Arial Narrow" panose="020B0606020202030204" pitchFamily="34" charset="0"/>
                        </a:rPr>
                        <a:t>Направление</a:t>
                      </a:r>
                    </a:p>
                  </a:txBody>
                  <a:tcPr anchor="ctr">
                    <a:pattFill prst="lgGrid">
                      <a:fgClr>
                        <a:srgbClr val="D0D5CB"/>
                      </a:fgClr>
                      <a:bgClr>
                        <a:srgbClr val="E8EA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solidFill>
                            <a:srgbClr val="2C2E2B"/>
                          </a:solidFill>
                          <a:latin typeface="Arial Narrow" panose="020B0606020202030204" pitchFamily="34" charset="0"/>
                        </a:rPr>
                        <a:t>Сумма </a:t>
                      </a:r>
                    </a:p>
                    <a:p>
                      <a:pPr algn="ctr"/>
                      <a:r>
                        <a:rPr lang="ru-RU" sz="1200" dirty="0">
                          <a:solidFill>
                            <a:srgbClr val="2C2E2B"/>
                          </a:solidFill>
                          <a:latin typeface="Arial Narrow" panose="020B0606020202030204" pitchFamily="34" charset="0"/>
                        </a:rPr>
                        <a:t>гранта, </a:t>
                      </a:r>
                      <a:r>
                        <a:rPr lang="ru-RU" sz="1200" b="1" i="0" kern="1200" dirty="0">
                          <a:solidFill>
                            <a:srgbClr val="2C2E2B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руб.</a:t>
                      </a:r>
                      <a:endParaRPr lang="ru-RU" sz="1200" b="1" dirty="0">
                        <a:solidFill>
                          <a:srgbClr val="2C2E2B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anchor="ctr">
                    <a:pattFill prst="lgGrid">
                      <a:fgClr>
                        <a:srgbClr val="D0D5CB"/>
                      </a:fgClr>
                      <a:bgClr>
                        <a:srgbClr val="E8EA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solidFill>
                            <a:srgbClr val="2C2E2B"/>
                          </a:solidFill>
                          <a:latin typeface="Arial Narrow" panose="020B0606020202030204" pitchFamily="34" charset="0"/>
                        </a:rPr>
                        <a:t>Собственные средства, руб.</a:t>
                      </a:r>
                      <a:endParaRPr lang="ru-RU" sz="1200" b="1" i="0" kern="1200" dirty="0">
                        <a:solidFill>
                          <a:srgbClr val="2C2E2B"/>
                        </a:solidFill>
                        <a:effectLst/>
                        <a:latin typeface="Arial Narrow" panose="020B060602020203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pattFill prst="lgGrid">
                      <a:fgClr>
                        <a:srgbClr val="D0D5CB"/>
                      </a:fgClr>
                      <a:bgClr>
                        <a:srgbClr val="E8EA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solidFill>
                            <a:srgbClr val="2C2E2B"/>
                          </a:solidFill>
                          <a:latin typeface="Arial Narrow" panose="020B0606020202030204" pitchFamily="34" charset="0"/>
                        </a:rPr>
                        <a:t>Итого,</a:t>
                      </a:r>
                    </a:p>
                    <a:p>
                      <a:pPr algn="ctr"/>
                      <a:r>
                        <a:rPr lang="ru-RU" sz="1200" dirty="0">
                          <a:solidFill>
                            <a:srgbClr val="2C2E2B"/>
                          </a:solidFill>
                          <a:latin typeface="Arial Narrow" panose="020B0606020202030204" pitchFamily="34" charset="0"/>
                        </a:rPr>
                        <a:t>руб. </a:t>
                      </a:r>
                    </a:p>
                  </a:txBody>
                  <a:tcPr anchor="ctr">
                    <a:pattFill prst="lgGrid">
                      <a:fgClr>
                        <a:srgbClr val="D0D5CB"/>
                      </a:fgClr>
                      <a:bgClr>
                        <a:srgbClr val="E8EAE5"/>
                      </a:bgClr>
                    </a:pattFill>
                  </a:tcPr>
                </a:tc>
                <a:extLst>
                  <a:ext uri="{0D108BD9-81ED-4DB2-BD59-A6C34878D82A}">
                    <a16:rowId xmlns:a16="http://schemas.microsoft.com/office/drawing/2014/main" val="2721639734"/>
                  </a:ext>
                </a:extLst>
              </a:tr>
              <a:tr h="173105">
                <a:tc>
                  <a:txBody>
                    <a:bodyPr/>
                    <a:lstStyle/>
                    <a:p>
                      <a:pPr algn="l" rtl="0" fontAlgn="ctr"/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E8EAE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9628427"/>
                  </a:ext>
                </a:extLst>
              </a:tr>
              <a:tr h="210332">
                <a:tc>
                  <a:txBody>
                    <a:bodyPr/>
                    <a:lstStyle/>
                    <a:p>
                      <a:pPr algn="l" rtl="0" fontAlgn="ctr"/>
                      <a:endParaRPr lang="ru-RU" sz="800" b="0" i="1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E8EAE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7242476"/>
                  </a:ext>
                </a:extLst>
              </a:tr>
              <a:tr h="119988">
                <a:tc>
                  <a:txBody>
                    <a:bodyPr/>
                    <a:lstStyle/>
                    <a:p>
                      <a:pPr algn="l" rtl="0" fontAlgn="ctr"/>
                      <a:endParaRPr lang="ru-RU" sz="800" b="0" i="1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E8EAE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608127"/>
                  </a:ext>
                </a:extLst>
              </a:tr>
              <a:tr h="130726">
                <a:tc>
                  <a:txBody>
                    <a:bodyPr/>
                    <a:lstStyle/>
                    <a:p>
                      <a:pPr algn="l" rtl="0" fontAlgn="ctr"/>
                      <a:endParaRPr lang="ru-RU" sz="800" b="0" i="1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E8EAE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541762"/>
                  </a:ext>
                </a:extLst>
              </a:tr>
              <a:tr h="119988">
                <a:tc>
                  <a:txBody>
                    <a:bodyPr/>
                    <a:lstStyle/>
                    <a:p>
                      <a:pPr algn="l" rtl="0" fontAlgn="ctr"/>
                      <a:endParaRPr lang="ru-RU" sz="800" b="0" i="1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E8EAE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3667866"/>
                  </a:ext>
                </a:extLst>
              </a:tr>
              <a:tr h="119988">
                <a:tc>
                  <a:txBody>
                    <a:bodyPr/>
                    <a:lstStyle/>
                    <a:p>
                      <a:pPr algn="l" rtl="0" fontAlgn="ctr"/>
                      <a:endParaRPr lang="ru-RU" sz="800" b="0" i="1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E8EAE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5760476"/>
                  </a:ext>
                </a:extLst>
              </a:tr>
              <a:tr h="165802">
                <a:tc>
                  <a:txBody>
                    <a:bodyPr/>
                    <a:lstStyle/>
                    <a:p>
                      <a:pPr algn="l" rtl="0" fontAlgn="ctr"/>
                      <a:endParaRPr lang="ru-RU" sz="800" b="0" i="1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E8EAE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1344428"/>
                  </a:ext>
                </a:extLst>
              </a:tr>
              <a:tr h="119988">
                <a:tc>
                  <a:txBody>
                    <a:bodyPr/>
                    <a:lstStyle/>
                    <a:p>
                      <a:pPr algn="l" rtl="0" fontAlgn="ctr"/>
                      <a:endParaRPr lang="ru-RU" sz="800" b="0" i="1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E8EAE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5126346"/>
                  </a:ext>
                </a:extLst>
              </a:tr>
              <a:tr h="131281">
                <a:tc>
                  <a:txBody>
                    <a:bodyPr/>
                    <a:lstStyle/>
                    <a:p>
                      <a:pPr algn="l" rtl="0" fontAlgn="ctr"/>
                      <a:endParaRPr lang="ru-RU" sz="800" b="0" i="1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E8EAE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5672276"/>
                  </a:ext>
                </a:extLst>
              </a:tr>
              <a:tr h="119988">
                <a:tc>
                  <a:txBody>
                    <a:bodyPr/>
                    <a:lstStyle/>
                    <a:p>
                      <a:pPr algn="l" rtl="0" fontAlgn="ctr"/>
                      <a:endParaRPr lang="ru-RU" sz="800" b="0" i="1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E8EAE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8343658"/>
                  </a:ext>
                </a:extLst>
              </a:tr>
              <a:tr h="119988">
                <a:tc>
                  <a:txBody>
                    <a:bodyPr/>
                    <a:lstStyle/>
                    <a:p>
                      <a:pPr algn="l" rtl="0" fontAlgn="ctr"/>
                      <a:endParaRPr lang="ru-RU" sz="800" b="0" i="1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E8EAE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3494963"/>
                  </a:ext>
                </a:extLst>
              </a:tr>
              <a:tr h="119988">
                <a:tc>
                  <a:txBody>
                    <a:bodyPr/>
                    <a:lstStyle/>
                    <a:p>
                      <a:pPr algn="l" rtl="0" fontAlgn="ctr"/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E8EAE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1033335"/>
                  </a:ext>
                </a:extLst>
              </a:tr>
              <a:tr h="119988">
                <a:tc>
                  <a:txBody>
                    <a:bodyPr/>
                    <a:lstStyle/>
                    <a:p>
                      <a:pPr algn="l" rtl="0" fontAlgn="ctr"/>
                      <a:endParaRPr lang="ru-RU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E8EAE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0605659"/>
                  </a:ext>
                </a:extLst>
              </a:tr>
              <a:tr h="147999">
                <a:tc>
                  <a:txBody>
                    <a:bodyPr/>
                    <a:lstStyle/>
                    <a:p>
                      <a:pPr algn="l" rtl="0" fontAlgn="ctr"/>
                      <a:endParaRPr lang="en-US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E8EAE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8101878"/>
                  </a:ext>
                </a:extLst>
              </a:tr>
              <a:tr h="110017">
                <a:tc>
                  <a:txBody>
                    <a:bodyPr/>
                    <a:lstStyle/>
                    <a:p>
                      <a:pPr algn="l" rtl="0" fontAlgn="ctr"/>
                      <a:endParaRPr lang="ru-RU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E8EAE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2275623"/>
                  </a:ext>
                </a:extLst>
              </a:tr>
              <a:tr h="128426">
                <a:tc>
                  <a:txBody>
                    <a:bodyPr/>
                    <a:lstStyle/>
                    <a:p>
                      <a:pPr algn="l" rtl="0" fontAlgn="ctr"/>
                      <a:endParaRPr lang="en-US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E8EAE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7044138"/>
                  </a:ext>
                </a:extLst>
              </a:tr>
              <a:tr h="210332">
                <a:tc>
                  <a:txBody>
                    <a:bodyPr/>
                    <a:lstStyle/>
                    <a:p>
                      <a:pPr algn="l" rtl="0" fontAlgn="ctr"/>
                      <a:endParaRPr lang="ru-RU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E8EAE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9650731"/>
                  </a:ext>
                </a:extLst>
              </a:tr>
              <a:tr h="152409">
                <a:tc>
                  <a:txBody>
                    <a:bodyPr/>
                    <a:lstStyle/>
                    <a:p>
                      <a:pPr algn="l" rtl="0" fontAlgn="ctr"/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E8EAE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876352"/>
                  </a:ext>
                </a:extLst>
              </a:tr>
              <a:tr h="210332">
                <a:tc>
                  <a:txBody>
                    <a:bodyPr/>
                    <a:lstStyle/>
                    <a:p>
                      <a:pPr algn="l" rtl="0" fontAlgn="ctr"/>
                      <a:endParaRPr lang="ru-RU" sz="800" b="0" i="1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E8EAE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0311959"/>
                  </a:ext>
                </a:extLst>
              </a:tr>
              <a:tr h="131281">
                <a:tc>
                  <a:txBody>
                    <a:bodyPr/>
                    <a:lstStyle/>
                    <a:p>
                      <a:pPr algn="l" rtl="0" fontAlgn="ctr"/>
                      <a:endParaRPr lang="ru-RU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E8EAE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7163706"/>
                  </a:ext>
                </a:extLst>
              </a:tr>
              <a:tr h="60187">
                <a:tc>
                  <a:txBody>
                    <a:bodyPr/>
                    <a:lstStyle/>
                    <a:p>
                      <a:pPr algn="l" rtl="0" fontAlgn="ctr"/>
                      <a:endParaRPr lang="ru-RU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E8EAE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0923006"/>
                  </a:ext>
                </a:extLst>
              </a:tr>
              <a:tr h="78455">
                <a:tc>
                  <a:txBody>
                    <a:bodyPr/>
                    <a:lstStyle/>
                    <a:p>
                      <a:pPr algn="l" rtl="0" fontAlgn="ctr"/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E8EAE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1600937"/>
                  </a:ext>
                </a:extLst>
              </a:tr>
              <a:tr h="96723">
                <a:tc>
                  <a:txBody>
                    <a:bodyPr/>
                    <a:lstStyle/>
                    <a:p>
                      <a:pPr algn="l" rtl="0" fontAlgn="ctr"/>
                      <a:endParaRPr lang="ru-RU" sz="800" b="0" i="1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E8EAE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800" b="0" i="1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792461"/>
                  </a:ext>
                </a:extLst>
              </a:tr>
              <a:tr h="142574">
                <a:tc>
                  <a:txBody>
                    <a:bodyPr/>
                    <a:lstStyle/>
                    <a:p>
                      <a:pPr algn="l" rtl="0" fontAlgn="ctr"/>
                      <a:endParaRPr lang="ru-RU" sz="1100" b="1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E8EAE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100" b="1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100" b="1" i="1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100" b="1" i="1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solidFill>
                      <a:srgbClr val="D0D5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663385"/>
                  </a:ext>
                </a:extLst>
              </a:tr>
            </a:tbl>
          </a:graphicData>
        </a:graphic>
      </p:graphicFrame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A9BD0A8C-2755-8BAA-ED3D-70DD3CA23D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31987" y="0"/>
            <a:ext cx="123825" cy="5143500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177C71A5-FD2C-D63E-9A9E-79DA6BA9366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40000" contrast="-40000"/>
                    </a14:imgEffect>
                  </a14:imgLayer>
                </a14:imgProps>
              </a:ext>
            </a:extLst>
          </a:blip>
          <a:srcRect t="70647" r="70406" b="16018"/>
          <a:stretch/>
        </p:blipFill>
        <p:spPr>
          <a:xfrm>
            <a:off x="7662209" y="-69375"/>
            <a:ext cx="1522178" cy="685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1722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D5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8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LfzBgQ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Xg4AAPIAAAAdLQAAZAcAABAAAAAmAAAACAAAAP//////////"/>
              </a:ext>
            </a:extLst>
          </p:cNvSpPr>
          <p:nvPr/>
        </p:nvSpPr>
        <p:spPr>
          <a:xfrm>
            <a:off x="2335530" y="153670"/>
            <a:ext cx="4998085" cy="10477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marL="0" indent="0" algn="l">
              <a:lnSpc>
                <a:spcPts val="1995"/>
              </a:lnSpc>
              <a:buNone/>
            </a:pPr>
            <a:r>
              <a:rPr lang="ru-ru" sz="3600" b="1" cap="none">
                <a:solidFill>
                  <a:srgbClr val="2A2C29"/>
                </a:solidFill>
                <a:latin typeface="PT Sans" panose="020B0503020203020204" pitchFamily="34" charset="-52"/>
                <a:ea typeface="PT Sans" charset="0"/>
                <a:cs typeface="PT Sans" charset="0"/>
              </a:rPr>
              <a:t>Ключевые показатели</a:t>
            </a:r>
            <a:endParaRPr lang="en-us" sz="3600" cap="none">
              <a:latin typeface="PT Sans" panose="020B0503020203020204" pitchFamily="34" charset="-52"/>
            </a:endParaRPr>
          </a:p>
        </p:txBody>
      </p:sp>
      <p:pic>
        <p:nvPicPr>
          <p:cNvPr id="3" name="Рисунок 2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712EaR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DHAQ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FkBAAAKAQAA8QUAAPsD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219075" y="168910"/>
            <a:ext cx="746760" cy="478155"/>
          </a:xfrm>
          <a:prstGeom prst="rect">
            <a:avLst/>
          </a:prstGeom>
          <a:noFill/>
          <a:ln>
            <a:noFill/>
          </a:ln>
          <a:effectLst/>
        </p:spPr>
      </p:pic>
      <p:grpSp>
        <p:nvGrpSpPr>
          <p:cNvPr id="4" name="Группа 11"/>
          <p:cNvGrp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6_712EaRMAAAAlAAAAAQAAAA8BAAAAkAAAAEgAAACQAAAASAAAAAAAAAAAAAAAAAAAABcAAAAUAAAAAAAAAAAAAAD/fwAA/38AAAAAAAAJAAAABAAAAAIAAAAfAAAAVAAAAAAAAAAAAAAAAAAAAAAAAAAAAAAAAAAAAAAAAAAAAAAAAAAAAAAAAAAAAAAAAAAAAAAAAAAAAAAAAAAAAAAAAAAAAAAAAAAAAAAAAAAAAAAAAAAAACEAAAAYAAAAFAAAACUFAACJBwAArxgAAGESAAAAAAAAJgAAAAgAAAD/////AAAAAA=="/>
              </a:ext>
            </a:extLst>
          </p:cNvGrpSpPr>
          <p:nvPr/>
        </p:nvGrpSpPr>
        <p:grpSpPr>
          <a:xfrm>
            <a:off x="807720" y="1224915"/>
            <a:ext cx="3176270" cy="1762760"/>
            <a:chOff x="807720" y="1224915"/>
            <a:chExt cx="3176270" cy="1762760"/>
          </a:xfrm>
        </p:grpSpPr>
        <p:sp>
          <p:nvSpPr>
            <p:cNvPr id="6" name="Shape 1"/>
            <p:cNvSpPr>
              <a:extLst>
                <a:ext uri="smNativeData">
  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ZQAAAA0AAAAAkAAAAEgAAACQAAAASAAAAAAAAAAAAAAAAAAAAAEAAABQAAAAhbacS3FV1T8AAAAAAAAAAAAAAAAAAOA/AAAAAAAA4D8AAAAAAADgPwAAAAAAAOA/AAAAAAAA4D8AAAAAAADgPwAAAAAAAOA/AAAAAAAA4D8CAAAAjAAAAAEAAAAAAAAA6OrlAP///wgAAAAAAAAAAAAAAAAAAAAAAAAAAAAAAAAAAAAAeAAAAAEAAABAAAAAAAAAAAAAAABaAAAAAAAAAAAAAAAAAAAAAAAAAAAAAAAAAAAAAAAAAAAAAAAAAAAAAAAAAAAAAAAAAAAAAAAAAAAAAAAAAAAAAAAAAAAAAAAAAAAAFAAAADwAAAABAAAAAAAAAEBOPg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ypUj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6OrlAP///wEAAAAAAAAAAAAAAAAAAAAAAAAAAAAAAAAAAAAAAAAAAEBOPgB/f38A5+bmA8zMzADAwP8Af39/AAAAAAAAAAAAAAAAAAAAAAAAAAAAIQAAABgAAAAUAAAAJQUAAO0IAACvGAAAYRIAAAAAAAAmAAAACAAAAP//////////"/>
                </a:ext>
              </a:extLst>
            </p:cNvSpPr>
            <p:nvPr/>
          </p:nvSpPr>
          <p:spPr>
            <a:xfrm>
              <a:off x="807720" y="1450975"/>
              <a:ext cx="3176270" cy="1536700"/>
            </a:xfrm>
            <a:prstGeom prst="roundRect">
              <a:avLst>
                <a:gd name="adj" fmla="val 16667"/>
              </a:avLst>
            </a:prstGeom>
            <a:solidFill>
              <a:srgbClr val="E8EAE5"/>
            </a:solidFill>
            <a:ln w="9525" cap="flat" cmpd="sng" algn="ctr">
              <a:solidFill>
                <a:srgbClr val="404E3E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91440" tIns="45720" rIns="91440" bIns="45720" numCol="1" spcCol="215900" anchor="t"/>
            <a:lstStyle/>
            <a:p>
              <a:pPr algn="ctr"/>
              <a:endParaRPr lang="ru-RU" cap="none" dirty="0">
                <a:latin typeface="PT Sans" panose="020B0503020203020204" pitchFamily="34" charset="-52"/>
              </a:endParaRPr>
            </a:p>
            <a:p>
              <a:pPr algn="ctr"/>
              <a:r>
                <a:rPr lang="ru-RU" cap="none" dirty="0">
                  <a:latin typeface="PT Sans" panose="020B0503020203020204" pitchFamily="34" charset="-52"/>
                </a:rPr>
                <a:t>________________</a:t>
              </a:r>
            </a:p>
            <a:p>
              <a:pPr algn="ctr">
                <a:defRPr lang="ru-ru" sz="2800" b="1" cap="none"/>
              </a:pPr>
              <a:r>
                <a:rPr dirty="0">
                  <a:latin typeface="PT Sans" panose="020B0503020203020204" pitchFamily="34" charset="-52"/>
                </a:rPr>
                <a:t>рублей</a:t>
              </a:r>
            </a:p>
            <a:p>
              <a:endParaRPr lang="ru-ru" cap="none" dirty="0">
                <a:latin typeface="PT Sans" panose="020B0503020203020204" pitchFamily="34" charset="-52"/>
              </a:endParaRPr>
            </a:p>
          </p:txBody>
        </p:sp>
        <p:sp>
          <p:nvSpPr>
            <p:cNvPr id="5" name="Shape 1"/>
            <p:cNvSpPr>
              <a:extLst>
                <a:ext uri="smNativeData">
  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ZQAAAA0AAAAAkAAAAEgAAACQAAAASAAAAAAAAAAAAAAAAAAAAAEAAABQAAAAhbacS3FV1T8AAAAAAAAAAAAAAAAAAOA/AAAAAAAA4D8AAAAAAADgPwAAAAAAAOA/AAAAAAAA4D8AAAAAAADgPwAAAAAAAOA/AAAAAAAA4D8CAAAAjAAAAAEAAAAAAAAA0NXL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KP3K+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0NXLAP///wEAAAAAAAAAAAAAAAAAAAAAAAAAAAAAAAAAAAAAAAAAAAAAAAB/f38A5+bmA8zMzADAwP8Af39/AAAAAAAAAAAAAAAAAAAAAAAAAAAAIQAAABgAAAAUAAAADwkAAIkHAADFFAAAvwkAAAAAAAAmAAAACAAAAP//////////"/>
                </a:ext>
              </a:extLst>
            </p:cNvSpPr>
            <p:nvPr/>
          </p:nvSpPr>
          <p:spPr>
            <a:xfrm>
              <a:off x="1472565" y="1224915"/>
              <a:ext cx="1903730" cy="359410"/>
            </a:xfrm>
            <a:prstGeom prst="roundRect">
              <a:avLst>
                <a:gd name="adj" fmla="val 16667"/>
              </a:avLst>
            </a:prstGeom>
            <a:solidFill>
              <a:srgbClr val="D0D5CB"/>
            </a:solidFill>
            <a:ln>
              <a:noFill/>
            </a:ln>
            <a:effectLst/>
          </p:spPr>
          <p:txBody>
            <a:bodyPr vert="horz" wrap="square" lIns="91440" tIns="45720" rIns="91440" bIns="45720" numCol="1" spcCol="215900" anchor="t"/>
            <a:lstStyle/>
            <a:p>
              <a:pPr algn="ctr"/>
              <a:r>
                <a:rPr lang="ru-ru" cap="none">
                  <a:latin typeface="PT Sans" panose="020B0503020203020204" pitchFamily="34" charset="-52"/>
                </a:rPr>
                <a:t>Инвестиции</a:t>
              </a:r>
            </a:p>
          </p:txBody>
        </p:sp>
      </p:grpSp>
      <p:pic>
        <p:nvPicPr>
          <p:cNvPr id="7" name="Рисунок 15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712EaR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DF8f//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H03AABrAgAAQDgAAA8iAAAQAAAAJgAAAAgAAAD//////////w==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9020175" y="393065"/>
            <a:ext cx="123825" cy="5143500"/>
          </a:xfrm>
          <a:prstGeom prst="rect">
            <a:avLst/>
          </a:prstGeom>
          <a:noFill/>
          <a:ln>
            <a:noFill/>
          </a:ln>
          <a:effectLst/>
        </p:spPr>
      </p:pic>
      <p:grpSp>
        <p:nvGrpSpPr>
          <p:cNvPr id="8" name="Группа 10"/>
          <p:cNvGrp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6_712EaRMAAAAlAAAAAQAAAA8BAAAAkAAAAEgAAACQAAAASAAAAAAAAAAAAAAAAAAAABcAAAAUAAAAAAAAAAAAAAD/fwAA/38AAAAAAAAJAAAABAAAAAAAAAAfAAAAVAAAAAAAAAAAAAAAAAAAAAAAAAAAAAAAAAAAAAAAAAAAAAAAAAAAAAAAAAAAAAAAAAAAAAAAAAAAAAAAAAAAAAAAAAAAAAAAAAAAAAAAAAAAAAAAAAAAACEAAAAYAAAAFAAAAKIeAAD/BwAALDIAAIkSAAAQAAAAJgAAAAgAAAD/////AAAAAA=="/>
              </a:ext>
            </a:extLst>
          </p:cNvGrpSpPr>
          <p:nvPr/>
        </p:nvGrpSpPr>
        <p:grpSpPr>
          <a:xfrm>
            <a:off x="4979670" y="1299845"/>
            <a:ext cx="3176270" cy="1713230"/>
            <a:chOff x="4979670" y="1299845"/>
            <a:chExt cx="3176270" cy="1713230"/>
          </a:xfrm>
        </p:grpSpPr>
        <p:sp>
          <p:nvSpPr>
            <p:cNvPr id="10" name="Shape 1"/>
            <p:cNvSpPr>
              <a:extLst>
                <a:ext uri="smNativeData">
  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ZQAAAA0AAAAAkAAAAEgAAACQAAAASAAAAAAAAAAAAAAAAAAAAAEAAABQAAAAhbacS3FV1T8AAAAAAAAAAAAAAAAAAOA/AAAAAAAA4D8AAAAAAADgPwAAAAAAAOA/AAAAAAAA4D8AAAAAAADgPwAAAAAAAOA/AAAAAAAA4D8CAAAAjAAAAAEAAAAAAAAA6OrlAP///wgAAAAAAAAAAAAAAAAAAAAAAAAAAAAAAAAAAAAAeAAAAAEAAABAAAAAAAAAAAAAAABaAAAAAAAAAAAAAAAAAAAAAAAAAAAAAAAAAAAAAAAAAAAAAAAAAAAAAAAAAAAAAAAAAAAAAAAAAAAAAAAAAAAAAAAAAAAAAAAAAAAAFAAAADwAAAABAAAAAAAAAEBOPg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u66B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6OrlAP///wEAAAAAAAAAAAAAAAAAAAAAAAAAAAAAAAAAAAAAAAAAAEBOPgB/f38A5+bmA8zMzADAwP8Af39/AAAAAAAAAAAAAAAAAAAAAAAAAAAAIQAAABgAAAAUAAAAoh4AABUJAAAsMgAAiRIAAAAAAAAmAAAACAAAAP//////////"/>
                </a:ext>
              </a:extLst>
            </p:cNvSpPr>
            <p:nvPr/>
          </p:nvSpPr>
          <p:spPr>
            <a:xfrm>
              <a:off x="4979670" y="1476375"/>
              <a:ext cx="3176270" cy="1536700"/>
            </a:xfrm>
            <a:prstGeom prst="roundRect">
              <a:avLst>
                <a:gd name="adj" fmla="val 16667"/>
              </a:avLst>
            </a:prstGeom>
            <a:solidFill>
              <a:srgbClr val="E8EAE5"/>
            </a:solidFill>
            <a:ln w="9525" cap="flat" cmpd="sng" algn="ctr">
              <a:solidFill>
                <a:srgbClr val="404E3E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91440" tIns="45720" rIns="91440" bIns="45720" numCol="1" spcCol="215900" anchor="t"/>
            <a:lstStyle/>
            <a:p>
              <a:endParaRPr lang="ru-ru" cap="none" dirty="0">
                <a:latin typeface="PT Sans" panose="020B0503020203020204" pitchFamily="34" charset="-52"/>
              </a:endParaRPr>
            </a:p>
            <a:p>
              <a:pPr marL="0" marR="0" indent="0" algn="ctr" defTabSz="914400">
                <a:buNone/>
                <a:tabLst/>
                <a:defRPr sz="3000" b="1" cap="none"/>
              </a:pPr>
              <a:r>
                <a:rPr lang="ru-RU" dirty="0">
                  <a:latin typeface="PT Sans" panose="020B0503020203020204" pitchFamily="34" charset="-52"/>
                </a:rPr>
                <a:t>__________</a:t>
              </a:r>
            </a:p>
            <a:p>
              <a:pPr marL="0" marR="0" indent="0" algn="ctr" defTabSz="914400">
                <a:buNone/>
                <a:tabLst/>
                <a:defRPr sz="3000" b="1" cap="none"/>
              </a:pPr>
              <a:r>
                <a:rPr lang="ru-RU" dirty="0">
                  <a:latin typeface="PT Sans" panose="020B0503020203020204" pitchFamily="34" charset="-52"/>
                </a:rPr>
                <a:t>рублей</a:t>
              </a:r>
              <a:endParaRPr dirty="0">
                <a:latin typeface="PT Sans" panose="020B0503020203020204" pitchFamily="34" charset="-52"/>
              </a:endParaRPr>
            </a:p>
            <a:p>
              <a:pPr>
                <a:defRPr lang="ru-ru" sz="2800" b="1" cap="none"/>
              </a:pPr>
              <a:endParaRPr dirty="0">
                <a:latin typeface="PT Sans" panose="020B0503020203020204" pitchFamily="34" charset="-52"/>
              </a:endParaRPr>
            </a:p>
          </p:txBody>
        </p:sp>
        <p:sp>
          <p:nvSpPr>
            <p:cNvPr id="9" name="Shape 1"/>
            <p:cNvSpPr>
              <a:extLst>
                <a:ext uri="smNativeData">
  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ZQAAAA0AAAAAkAAAAEgAAACQAAAASAAAAAAAAAAAAAAAAAAAAAEAAABQAAAAhbacS3FV1T8AAAAAAAAAAAAAAAAAAOA/AAAAAAAA4D8AAAAAAADgPwAAAAAAAOA/AAAAAAAA4D8AAAAAAADgPwAAAAAAAOA/AAAAAAAA4D8CAAAAjAAAAAEAAAAAAAAA0NXL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bXMF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0NXLAP///wEAAAAAAAAAAAAAAAAAAAAAAAAAAAAAAAAAAAAAAAAAAAAAAAB/f38A5+bmA8zMzADAwP8Af39/AAAAAAAAAAAAAAAAAAAAAAAAAAAAIQAAABgAAAAUAAAA3yIAAP8HAACVLgAANgoAAAAAAAAmAAAACAAAAP//////////"/>
                </a:ext>
              </a:extLst>
            </p:cNvSpPr>
            <p:nvPr/>
          </p:nvSpPr>
          <p:spPr>
            <a:xfrm>
              <a:off x="5668645" y="1299845"/>
              <a:ext cx="1903730" cy="360045"/>
            </a:xfrm>
            <a:prstGeom prst="roundRect">
              <a:avLst>
                <a:gd name="adj" fmla="val 16667"/>
              </a:avLst>
            </a:prstGeom>
            <a:solidFill>
              <a:srgbClr val="D0D5CB"/>
            </a:solidFill>
            <a:ln>
              <a:noFill/>
            </a:ln>
            <a:effectLst/>
          </p:spPr>
          <p:txBody>
            <a:bodyPr vert="horz" wrap="square" lIns="91440" tIns="45720" rIns="91440" bIns="45720" numCol="1" spcCol="215900" anchor="t"/>
            <a:lstStyle/>
            <a:p>
              <a:pPr algn="ctr"/>
              <a:r>
                <a:rPr lang="ru-ru" cap="none" dirty="0">
                  <a:latin typeface="PT Sans" panose="020B0503020203020204" pitchFamily="34" charset="-52"/>
                </a:rPr>
                <a:t>Выручка 2027</a:t>
              </a:r>
            </a:p>
          </p:txBody>
        </p:sp>
      </p:grpSp>
      <p:grpSp>
        <p:nvGrpSpPr>
          <p:cNvPr id="11" name="Группа 4"/>
          <p:cNvGrp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6_712EaRMAAAAlAAAAAQAAAA8BAAAAkAAAAEgAAACQAAAASAAAAAAAAAAAAAAAAAAAABcAAAAUAAAAAAAAAAAAAAD/fwAA/38AAAAAAAAJAAAABAAAAAEAAAAfAAAAVAAAAAAAAAAAAAAAAAAAAAAAAAAAAAAAAAAAAAAAAAAAAAAAAAAAAAAAAAAAAAAAAAAAAAAAAAAAAAAAAAAAAAAAAAAAAAAAAAAAAAAAAAAAAAAAAAAAACEAAAAYAAAAFAAAAIQeAAAuEwAADjIAAL4dAAAQAAAAJgAAAAgAAAD/////AAAAAA=="/>
              </a:ext>
            </a:extLst>
          </p:cNvGrpSpPr>
          <p:nvPr/>
        </p:nvGrpSpPr>
        <p:grpSpPr>
          <a:xfrm>
            <a:off x="4960620" y="3117850"/>
            <a:ext cx="3176270" cy="1717040"/>
            <a:chOff x="4960620" y="3117850"/>
            <a:chExt cx="3176270" cy="1717040"/>
          </a:xfrm>
        </p:grpSpPr>
        <p:sp>
          <p:nvSpPr>
            <p:cNvPr id="13" name="Shape 1"/>
            <p:cNvSpPr>
              <a:extLst>
                <a:ext uri="smNativeData">
  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ZQAAAA0AAAAAkAAAAEgAAACQAAAASAAAAAAAAAAAAAAAAAAAAAEAAABQAAAAhbacS3FV1T8AAAAAAAAAAAAAAAAAAOA/AAAAAAAA4D8AAAAAAADgPwAAAAAAAOA/AAAAAAAA4D8AAAAAAADgPwAAAAAAAOA/AAAAAAAA4D8CAAAAjAAAAAEAAAAAAAAA6OrlAP///wgAAAAAAAAAAAAAAAAAAAAAAAAAAAAAAAAAAAAAeAAAAAEAAABAAAAAAAAAAAAAAABaAAAAAAAAAAAAAAAAAAAAAAAAAAAAAAAAAAAAAAAAAAAAAAAAAAAAAAAAAAAAAAAAAAAAAAAAAAAAAAAAAAAAAAAAAAAAAAAAAAAAFAAAADwAAAABAAAAAAAAAEBOPg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Og1zp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6OrlAP///wEAAAAAAAAAAAAAAAAAAAAAAAAAAAAAAAAAAAAAAAAAAEBOPgB/f38A5+bmA8zMzADAwP8Af39/AAAAAAAAAAAAAAAAAAAAAAAAAAAAIQAAABgAAAAUAAAAhB4AAEkUAAAOMgAAvh0AAAAAAAAmAAAACAAAAP//////////"/>
                </a:ext>
              </a:extLst>
            </p:cNvSpPr>
            <p:nvPr/>
          </p:nvSpPr>
          <p:spPr>
            <a:xfrm>
              <a:off x="4960620" y="3297555"/>
              <a:ext cx="3176270" cy="1537335"/>
            </a:xfrm>
            <a:prstGeom prst="roundRect">
              <a:avLst>
                <a:gd name="adj" fmla="val 16667"/>
              </a:avLst>
            </a:prstGeom>
            <a:solidFill>
              <a:srgbClr val="E8EAE5"/>
            </a:solidFill>
            <a:ln w="9525" cap="flat" cmpd="sng" algn="ctr">
              <a:solidFill>
                <a:srgbClr val="404E3E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91440" tIns="45720" rIns="91440" bIns="45720" numCol="1" spcCol="215900" anchor="t"/>
            <a:lstStyle/>
            <a:p>
              <a:endParaRPr lang="ru-ru" cap="none" dirty="0">
                <a:latin typeface="PT Sans" panose="020B0503020203020204" pitchFamily="34" charset="-52"/>
              </a:endParaRPr>
            </a:p>
            <a:p>
              <a:pPr marL="0" marR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2600" b="1" cap="none">
                  <a:solidFill>
                    <a:srgbClr val="000000"/>
                  </a:solidFill>
                </a:defRPr>
              </a:pPr>
              <a:r>
                <a:rPr lang="ru-RU" cap="none" dirty="0">
                  <a:solidFill>
                    <a:schemeClr val="tx1"/>
                  </a:solidFill>
                  <a:latin typeface="PT Sans" panose="020B0503020203020204" pitchFamily="34" charset="-52"/>
                </a:rPr>
                <a:t>__________</a:t>
              </a:r>
              <a:endParaRPr lang="ru-ru" cap="none" dirty="0">
                <a:solidFill>
                  <a:schemeClr val="tx1"/>
                </a:solidFill>
                <a:latin typeface="PT Sans" panose="020B0503020203020204" pitchFamily="34" charset="-52"/>
              </a:endParaRPr>
            </a:p>
            <a:p>
              <a:pPr marL="0" marR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2600" b="1" cap="none">
                  <a:solidFill>
                    <a:srgbClr val="000000"/>
                  </a:solidFill>
                </a:defRPr>
              </a:pPr>
              <a:r>
                <a:rPr lang="ru-RU" dirty="0">
                  <a:latin typeface="PT Sans" panose="020B0503020203020204" pitchFamily="34" charset="-52"/>
                </a:rPr>
                <a:t>рублей</a:t>
              </a:r>
              <a:endParaRPr lang="ru-ru" cap="none" dirty="0">
                <a:solidFill>
                  <a:schemeClr val="tx1"/>
                </a:solidFill>
                <a:latin typeface="PT Sans" panose="020B0503020203020204" pitchFamily="34" charset="-52"/>
              </a:endParaRPr>
            </a:p>
            <a:p>
              <a:pPr algn="ctr">
                <a:defRPr lang="ru-ru" sz="2800" b="1" cap="none"/>
              </a:pPr>
              <a:endParaRPr lang="ru-ru" cap="none" dirty="0">
                <a:solidFill>
                  <a:schemeClr val="tx1"/>
                </a:solidFill>
                <a:latin typeface="PT Sans" panose="020B0503020203020204" pitchFamily="34" charset="-52"/>
              </a:endParaRPr>
            </a:p>
          </p:txBody>
        </p:sp>
        <p:sp>
          <p:nvSpPr>
            <p:cNvPr id="12" name="Shape 1"/>
            <p:cNvSpPr>
              <a:extLst>
                <a:ext uri="smNativeData">
  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ZQAAAA0AAAAAkAAAAEgAAACQAAAASAAAAAAAAAAAAAAAAAAAAAEAAABQAAAAhbacS3FV1T8AAAAAAAAAAAAAAAAAAOA/AAAAAAAA4D8AAAAAAADgPwAAAAAAAOA/AAAAAAAA4D8AAAAAAADgPwAAAAAAAOA/AAAAAAAA4D8CAAAAjAAAAAEAAAAAAAAA0NXL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Kt/Gk4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0NXLAP///wEAAAAAAAAAAAAAAAAAAAAAAAAAAAAAAAAAAAAAAAAAAAAAAAB/f38A5+bmA8zMzADAwP8Af39/AAAAAAAAAAAAAAAAAAAAAAAAAAAAIQAAABgAAAAUAAAAeSAAAC4TAAAZMAAAZRUAAAAAAAAmAAAACAAAAP//////////"/>
                </a:ext>
              </a:extLst>
            </p:cNvSpPr>
            <p:nvPr/>
          </p:nvSpPr>
          <p:spPr>
            <a:xfrm>
              <a:off x="5278755" y="3117850"/>
              <a:ext cx="2540000" cy="360045"/>
            </a:xfrm>
            <a:prstGeom prst="roundRect">
              <a:avLst>
                <a:gd name="adj" fmla="val 16667"/>
              </a:avLst>
            </a:prstGeom>
            <a:solidFill>
              <a:srgbClr val="D0D5CB"/>
            </a:solidFill>
            <a:ln>
              <a:noFill/>
            </a:ln>
            <a:effectLst/>
          </p:spPr>
          <p:txBody>
            <a:bodyPr vert="horz" wrap="square" lIns="91440" tIns="45720" rIns="91440" bIns="45720" numCol="1" spcCol="215900" anchor="t"/>
            <a:lstStyle/>
            <a:p>
              <a:pPr algn="ctr"/>
              <a:r>
                <a:rPr lang="ru-ru" cap="none" dirty="0">
                  <a:latin typeface="PT Sans" panose="020B0503020203020204" pitchFamily="34" charset="-52"/>
                </a:rPr>
                <a:t>Чистая прибыль 2027</a:t>
              </a:r>
            </a:p>
          </p:txBody>
        </p:sp>
      </p:grpSp>
      <p:grpSp>
        <p:nvGrpSpPr>
          <p:cNvPr id="14" name="Группа 9"/>
          <p:cNvGrp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6_712EaRMAAAAlAAAAAQAAAA8BAAAAkAAAAEgAAACQAAAASAAAAAAAAAAAAAAAAAAAABcAAAAUAAAAAAAAAAAAAAD/fwAA/38AAAAAAAAJAAAABAAAAAAAAIAfAAAAVAAAAAAAAAAAAAAAAAAAAAAAAAAAAAAAAAAAAAAAAAAAAAAAAAAAAAAAAAAAAAAAAAAAAAAAAAAAAAAAAAAAAAAAAAAAAAAAAAAAAAAAAAAAAAAAAAAAACEAAAAYAAAAFAAAAPgEAAB3EwAAghgAAL4dAAAQAAAAJgAAAAgAAAD/////AAAAAA=="/>
              </a:ext>
            </a:extLst>
          </p:cNvGrpSpPr>
          <p:nvPr/>
        </p:nvGrpSpPr>
        <p:grpSpPr>
          <a:xfrm>
            <a:off x="807720" y="3164205"/>
            <a:ext cx="3176270" cy="1670685"/>
            <a:chOff x="807720" y="3164205"/>
            <a:chExt cx="3176270" cy="1670685"/>
          </a:xfrm>
        </p:grpSpPr>
        <p:sp>
          <p:nvSpPr>
            <p:cNvPr id="16" name="Shape 1"/>
            <p:cNvSpPr>
              <a:extLst>
                <a:ext uri="smNativeData">
  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ZQAAAA0AAAAAkAAAAEgAAACQAAAASAAAAAAAAAAAAAAAAAAAAAEAAABQAAAAhbacS3FV1T8AAAAAAAAAAAAAAAAAAOA/AAAAAAAA4D8AAAAAAADgPwAAAAAAAOA/AAAAAAAA4D8AAAAAAADgPwAAAAAAAOA/AAAAAAAA4D8CAAAAjAAAAAEAAAAAAAAA6OrlAP///wgAAAAAAAAAAAAAAAAAAAAAAAAAAAAAAAAAAAAAeAAAAAEAAABAAAAAAAAAAAAAAABaAAAAAAAAAAAAAAAAAAAAAAAAAAAAAAAAAAAAAAAAAAAAAAAAAAAAAAAAAAAAAAAAAAAAAAAAAAAAAAAAAAAAAAAAAAAAAAAAAAAAFAAAADwAAAABAAAAAAAAAEBOPg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KhcdYs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6OrlAP///wEAAAAAAAAAAAAAAAAAAAAAAAAAAAAAAAAAAAAAAAAAAEBOPgB/f38A5+bmA8zMzADAwP8Af39/AAAAAAAAAAAAAAAAAAAAAAAAAAAAIQAAABgAAAAUAAAA+AQAAEkUAACCGAAAvh0AAAAAAAAmAAAACAAAAP//////////"/>
                </a:ext>
              </a:extLst>
            </p:cNvSpPr>
            <p:nvPr/>
          </p:nvSpPr>
          <p:spPr>
            <a:xfrm>
              <a:off x="807720" y="3297555"/>
              <a:ext cx="3176270" cy="1537335"/>
            </a:xfrm>
            <a:prstGeom prst="roundRect">
              <a:avLst>
                <a:gd name="adj" fmla="val 16667"/>
              </a:avLst>
            </a:prstGeom>
            <a:solidFill>
              <a:srgbClr val="E8EAE5"/>
            </a:solidFill>
            <a:ln w="9525" cap="flat" cmpd="sng" algn="ctr">
              <a:solidFill>
                <a:srgbClr val="404E3E"/>
              </a:solidFill>
              <a:prstDash val="solid"/>
              <a:headEnd type="none"/>
              <a:tailEnd type="none"/>
            </a:ln>
            <a:effectLst/>
          </p:spPr>
          <p:txBody>
            <a:bodyPr vert="horz" wrap="square" lIns="91440" tIns="45720" rIns="91440" bIns="45720" numCol="1" spcCol="215900" anchor="t"/>
            <a:lstStyle/>
            <a:p>
              <a:endParaRPr lang="ru-ru" cap="none" dirty="0">
                <a:latin typeface="PT Sans" panose="020B0503020203020204" pitchFamily="34" charset="-52"/>
              </a:endParaRPr>
            </a:p>
            <a:p>
              <a:pPr algn="ctr"/>
              <a:r>
                <a:rPr lang="ru-RU" sz="2800" b="1" dirty="0">
                  <a:latin typeface="PT Sans" panose="020B0503020203020204" pitchFamily="34" charset="-52"/>
                </a:rPr>
                <a:t>__</a:t>
              </a:r>
              <a:endParaRPr lang="ru-ru" sz="2800" b="1" cap="none" dirty="0">
                <a:latin typeface="PT Sans" panose="020B0503020203020204" pitchFamily="34" charset="-52"/>
              </a:endParaRPr>
            </a:p>
          </p:txBody>
        </p:sp>
        <p:sp>
          <p:nvSpPr>
            <p:cNvPr id="15" name="Shape 1"/>
            <p:cNvSpPr>
              <a:extLst>
                <a:ext uri="smNativeData">
  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ZQAAAA0AAAAAkAAAAEgAAACQAAAASAAAAAAAAAAAAAAAAAAAAAEAAABQAAAAhbacS3FV1T8AAAAAAAAAAAAAAAAAAOA/AAAAAAAA4D8AAAAAAADgPwAAAAAAAOA/AAAAAAAA4D8AAAAAAADgPwAAAAAAAOA/AAAAAAAA4D8CAAAAjAAAAAEAAAAAAAAA0NXL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IRyEF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0NXLAP///wEAAAAAAAAAAAAAAAAAAAAAAAAAAAAAAAAAAAAAAAAAAAAAAAB/f38A5+bmA8zMzADAwP8Af39/AAAAAAAAAAAAAAAAAAAAAAAAAAAAIQAAABgAAAAUAAAAvQgAAHcTAAAlFQAArhUAAAAAAAAmAAAACAAAAP//////////"/>
                </a:ext>
              </a:extLst>
            </p:cNvSpPr>
            <p:nvPr/>
          </p:nvSpPr>
          <p:spPr>
            <a:xfrm>
              <a:off x="1255077" y="3164205"/>
              <a:ext cx="2338705" cy="360045"/>
            </a:xfrm>
            <a:prstGeom prst="roundRect">
              <a:avLst>
                <a:gd name="adj" fmla="val 16667"/>
              </a:avLst>
            </a:prstGeom>
            <a:solidFill>
              <a:srgbClr val="D0D5CB"/>
            </a:solidFill>
            <a:ln>
              <a:noFill/>
            </a:ln>
            <a:effectLst/>
          </p:spPr>
          <p:txBody>
            <a:bodyPr vert="horz" wrap="square" lIns="91440" tIns="45720" rIns="91440" bIns="45720" numCol="1" spcCol="215900" anchor="t"/>
            <a:lstStyle/>
            <a:p>
              <a:pPr algn="ctr"/>
              <a:r>
                <a:rPr lang="ru-RU" cap="none" dirty="0">
                  <a:latin typeface="PT Sans" panose="020B0503020203020204" pitchFamily="34" charset="-52"/>
                </a:rPr>
                <a:t>Сотрудники 2027</a:t>
              </a:r>
              <a:endParaRPr lang="ru-ru" cap="none" dirty="0">
                <a:latin typeface="PT Sans" panose="020B0503020203020204" pitchFamily="34" charset="-52"/>
              </a:endParaRP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D5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3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8AAAAFoAAABKCQAA5gMAABAAAAAmAAAACAAAAP//////////"/>
              </a:ext>
            </a:extLst>
          </p:cNvSpPr>
          <p:nvPr/>
        </p:nvSpPr>
        <p:spPr>
          <a:xfrm>
            <a:off x="152400" y="57150"/>
            <a:ext cx="1357630" cy="5765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marL="0" indent="0" algn="l">
              <a:lnSpc>
                <a:spcPts val="1535"/>
              </a:lnSpc>
              <a:buNone/>
            </a:pPr>
            <a:endParaRPr lang="en-us" sz="1500" cap="none">
              <a:latin typeface="PT Sans" panose="020B0503020203020204" pitchFamily="34" charset="-52"/>
            </a:endParaRPr>
          </a:p>
        </p:txBody>
      </p:sp>
      <p:pic>
        <p:nvPicPr>
          <p:cNvPr id="3" name="Рисунок 7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712EaR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DSAg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FkBAAAKAQAA8QUAAPsD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219075" y="168910"/>
            <a:ext cx="746760" cy="478155"/>
          </a:xfrm>
          <a:prstGeom prst="rect">
            <a:avLst/>
          </a:prstGeom>
          <a:noFill/>
          <a:ln>
            <a:noFill/>
          </a:ln>
          <a:effectLst/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2197332"/>
              </p:ext>
            </p:extLst>
          </p:nvPr>
        </p:nvGraphicFramePr>
        <p:xfrm>
          <a:off x="93345" y="1213485"/>
          <a:ext cx="8874125" cy="3644263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53746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64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64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664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8470">
                <a:tc>
                  <a:txBody>
                    <a:bodyPr/>
                    <a:lstStyle/>
                    <a:p>
                      <a:pPr marL="0" marR="0" indent="0" algn="ctr">
                        <a:buNone/>
                        <a:defRPr lang="en-us" b="1" cap="none">
                          <a:solidFill>
                            <a:srgbClr val="FFFFFF"/>
                          </a:solidFill>
                        </a:defRPr>
                      </a:pPr>
                      <a:endParaRPr lang="ru-ru" cap="none" dirty="0">
                        <a:solidFill>
                          <a:srgbClr val="2C2E2B"/>
                        </a:solidFill>
                      </a:endParaRPr>
                    </a:p>
                  </a:txBody>
                  <a:tcPr marL="90170" marR="90170" marT="45085" marB="45085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lgGrid">
                      <a:fgClr>
                        <a:srgbClr val="D0D5CB"/>
                      </a:fgClr>
                      <a:bgClr>
                        <a:srgbClr val="E8EA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buNone/>
                        <a:defRPr lang="en-us" b="1" cap="none">
                          <a:solidFill>
                            <a:srgbClr val="FFFFFF"/>
                          </a:solidFill>
                        </a:defRPr>
                      </a:pPr>
                      <a:r>
                        <a:rPr lang="ru-ru" cap="none" dirty="0">
                          <a:solidFill>
                            <a:srgbClr val="2C2E2B"/>
                          </a:solidFill>
                        </a:rPr>
                        <a:t>2026</a:t>
                      </a:r>
                    </a:p>
                  </a:txBody>
                  <a:tcPr marL="90170" marR="90170" marT="45085" marB="45085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lgGrid">
                      <a:fgClr>
                        <a:srgbClr val="D0D5CB"/>
                      </a:fgClr>
                      <a:bgClr>
                        <a:srgbClr val="E8EA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buNone/>
                        <a:defRPr lang="en-us" b="1" cap="none">
                          <a:solidFill>
                            <a:srgbClr val="FFFFFF"/>
                          </a:solidFill>
                        </a:defRPr>
                      </a:pPr>
                      <a:r>
                        <a:rPr lang="ru-ru" cap="none">
                          <a:solidFill>
                            <a:srgbClr val="2C2E2B"/>
                          </a:solidFill>
                        </a:rPr>
                        <a:t>2027</a:t>
                      </a:r>
                    </a:p>
                  </a:txBody>
                  <a:tcPr marL="90170" marR="90170" marT="45085" marB="45085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lgGrid">
                      <a:fgClr>
                        <a:srgbClr val="D0D5CB"/>
                      </a:fgClr>
                      <a:bgClr>
                        <a:srgbClr val="E8EA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buNone/>
                        <a:defRPr lang="en-us" b="1" cap="none">
                          <a:solidFill>
                            <a:srgbClr val="FFFFFF"/>
                          </a:solidFill>
                        </a:defRPr>
                      </a:pPr>
                      <a:r>
                        <a:rPr lang="ru-ru" cap="none">
                          <a:solidFill>
                            <a:srgbClr val="2C2E2B"/>
                          </a:solidFill>
                        </a:rPr>
                        <a:t>2028</a:t>
                      </a:r>
                    </a:p>
                  </a:txBody>
                  <a:tcPr marL="90170" marR="90170" marT="45085" marB="45085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lgGrid">
                      <a:fgClr>
                        <a:srgbClr val="D0D5CB"/>
                      </a:fgClr>
                      <a:bgClr>
                        <a:srgbClr val="E8EAE5"/>
                      </a:bgClr>
                    </a:patt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  <a:ext uri="smNativeData">
                    <pr:rowheight xmlns:pr="smNativeData" xmlns="" xmlns:p15="http://schemas.microsoft.com/office/powerpoint/2012/main" xmlns:p14="http://schemas.microsoft.com/office/powerpoint/2010/main" xmlns:mc="http://schemas.openxmlformats.org/markup-compatibility/2006" dt="1770282479" type="min" val="245110"/>
                  </a:ext>
                </a:extLst>
              </a:tr>
              <a:tr h="19978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PT Sans" panose="020B0503020203020204" pitchFamily="34" charset="-52"/>
                        </a:rPr>
                        <a:t>Доходы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5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  <a:ext uri="smNativeData">
                    <pr:rowheight xmlns:pr="smNativeData" xmlns="" xmlns:p15="http://schemas.microsoft.com/office/powerpoint/2012/main" xmlns:p14="http://schemas.microsoft.com/office/powerpoint/2010/main" xmlns:mc="http://schemas.openxmlformats.org/markup-compatibility/2006" dt="1770282479" type="min" val="123825"/>
                  </a:ext>
                </a:extLst>
              </a:tr>
              <a:tr h="19978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PT Sans" panose="020B0503020203020204" pitchFamily="34" charset="-52"/>
                        </a:rPr>
                        <a:t>Выручка от реализации товаров, работ, услуг, в рублях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5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3556904"/>
                  </a:ext>
                </a:extLst>
              </a:tr>
              <a:tr h="19978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PT Sans" panose="020B0503020203020204" pitchFamily="34" charset="-52"/>
                        </a:rPr>
                        <a:t>Субсидии, гранты (невозвратная государственная поддержка), в рублях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5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1498276"/>
                  </a:ext>
                </a:extLst>
              </a:tr>
              <a:tr h="19978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PT Sans" panose="020B0503020203020204" pitchFamily="34" charset="-52"/>
                        </a:rPr>
                        <a:t>Расходы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5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6137434"/>
                  </a:ext>
                </a:extLst>
              </a:tr>
              <a:tr h="19978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PT Sans" panose="020B0503020203020204" pitchFamily="34" charset="-52"/>
                        </a:rPr>
                        <a:t>Фонд оплаты труда, в том числе страховые взносы, в рублях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5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2309185"/>
                  </a:ext>
                </a:extLst>
              </a:tr>
              <a:tr h="19978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PT Sans" panose="020B0503020203020204" pitchFamily="34" charset="-52"/>
                        </a:rPr>
                        <a:t>Аренда помещений, в рублях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5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5586988"/>
                  </a:ext>
                </a:extLst>
              </a:tr>
              <a:tr h="19978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PT Sans" panose="020B0503020203020204" pitchFamily="34" charset="-52"/>
                        </a:rPr>
                        <a:t>Сырье, расходные материалы, в рублях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5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5307154"/>
                  </a:ext>
                </a:extLst>
              </a:tr>
              <a:tr h="19978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PT Sans" panose="020B0503020203020204" pitchFamily="34" charset="-52"/>
                        </a:rPr>
                        <a:t>Налоговые платежи в бюджеты всех уровней, в рублях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5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6232560"/>
                  </a:ext>
                </a:extLst>
              </a:tr>
              <a:tr h="19978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PT Sans" panose="020B0503020203020204" pitchFamily="34" charset="-52"/>
                        </a:rPr>
                        <a:t>Иные постоянные расходы, в рублях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5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3851226"/>
                  </a:ext>
                </a:extLst>
              </a:tr>
              <a:tr h="19978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PT Sans" panose="020B0503020203020204" pitchFamily="34" charset="-52"/>
                        </a:rPr>
                        <a:t>Вложения в бизнес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5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7712638"/>
                  </a:ext>
                </a:extLst>
              </a:tr>
              <a:tr h="19978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PT Sans" panose="020B0503020203020204" pitchFamily="34" charset="-52"/>
                        </a:rPr>
                        <a:t>Ремонт помещений, в рублях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5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4919050"/>
                  </a:ext>
                </a:extLst>
              </a:tr>
              <a:tr h="19978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PT Sans" panose="020B0503020203020204" pitchFamily="34" charset="-52"/>
                        </a:rPr>
                        <a:t>Иные затраты, в рублях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5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5241449"/>
                  </a:ext>
                </a:extLst>
              </a:tr>
              <a:tr h="19978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PT Sans" panose="020B0503020203020204" pitchFamily="34" charset="-52"/>
                        </a:rPr>
                        <a:t>Среднесписочная численность, ед.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5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  <a:ext uri="smNativeData">
                    <pr:rowheight xmlns:pr="smNativeData" xmlns="" xmlns:p15="http://schemas.microsoft.com/office/powerpoint/2012/main" xmlns:p14="http://schemas.microsoft.com/office/powerpoint/2010/main" xmlns:mc="http://schemas.openxmlformats.org/markup-compatibility/2006" dt="1770282479" type="min" val="180975"/>
                  </a:ext>
                </a:extLst>
              </a:tr>
              <a:tr h="19978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PT Sans" panose="020B0503020203020204" pitchFamily="34" charset="-52"/>
                        </a:rPr>
                        <a:t>Финансовый результат (доходы минус расходы) деятельности, в рублях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5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  <a:ext uri="smNativeData">
                    <pr:rowheight xmlns:pr="smNativeData" xmlns="" xmlns:p15="http://schemas.microsoft.com/office/powerpoint/2012/main" xmlns:p14="http://schemas.microsoft.com/office/powerpoint/2010/main" xmlns:mc="http://schemas.openxmlformats.org/markup-compatibility/2006" dt="1770282479" type="min" val="123825"/>
                  </a:ext>
                </a:extLst>
              </a:tr>
              <a:tr h="19978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PT Sans" panose="020B0503020203020204" pitchFamily="34" charset="-52"/>
                        </a:rPr>
                        <a:t>Наемных работников, ед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5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  <a:ext uri="smNativeData">
                    <pr:rowheight xmlns:pr="smNativeData" xmlns="" xmlns:p15="http://schemas.microsoft.com/office/powerpoint/2012/main" xmlns:p14="http://schemas.microsoft.com/office/powerpoint/2010/main" xmlns:mc="http://schemas.openxmlformats.org/markup-compatibility/2006" dt="1770282479" type="min" val="129540"/>
                  </a:ext>
                </a:extLst>
              </a:tr>
              <a:tr h="269018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PT Sans" panose="020B0503020203020204" pitchFamily="34" charset="-52"/>
                        </a:rPr>
                        <a:t>Рентабельность, 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5C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PT Sans" panose="020B0503020203020204" pitchFamily="34" charset="-52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5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  <a:ext uri="smNativeData">
                    <pr:rowheight xmlns:pr="smNativeData" xmlns="" xmlns:p15="http://schemas.microsoft.com/office/powerpoint/2012/main" xmlns:p14="http://schemas.microsoft.com/office/powerpoint/2010/main" xmlns:mc="http://schemas.openxmlformats.org/markup-compatibility/2006" dt="1770282479" type="min" val="259080"/>
                  </a:ext>
                </a:extLst>
              </a:tr>
            </a:tbl>
          </a:graphicData>
        </a:graphic>
      </p:graphicFrame>
      <p:sp>
        <p:nvSpPr>
          <p:cNvPr id="5" name="Text 8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BPyJ/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SQQAACYFAACYNgAAtAYAABAAAAAmAAAACAAAAP//////////"/>
              </a:ext>
            </a:extLst>
          </p:cNvSpPr>
          <p:nvPr/>
        </p:nvSpPr>
        <p:spPr>
          <a:xfrm>
            <a:off x="696595" y="836930"/>
            <a:ext cx="8178165" cy="25273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marL="0" indent="0" algn="ctr">
              <a:lnSpc>
                <a:spcPts val="1995"/>
              </a:lnSpc>
              <a:buNone/>
            </a:pPr>
            <a:r>
              <a:rPr lang="ru-ru" sz="3600" b="1" cap="none">
                <a:solidFill>
                  <a:srgbClr val="2A2C29"/>
                </a:solidFill>
                <a:latin typeface="PT Sans" panose="020B0503020203020204" pitchFamily="34" charset="-52"/>
                <a:ea typeface="PT Sans" charset="0"/>
                <a:cs typeface="PT Sans" charset="0"/>
              </a:rPr>
              <a:t>Планируемые финансовые результаты</a:t>
            </a:r>
            <a:endParaRPr lang="en-us" sz="3600" cap="none">
              <a:latin typeface="PT Sans" panose="020B0503020203020204" pitchFamily="34" charset="-52"/>
            </a:endParaRPr>
          </a:p>
        </p:txBody>
      </p:sp>
      <p:pic>
        <p:nvPicPr>
          <p:cNvPr id="6" name="Рисунок 13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712EaR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DF8f//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H03AAAAAAAAQDgAAKQfAAAQAAAAJgAAAAgAAAD//////////w==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9020175" y="0"/>
            <a:ext cx="123825" cy="51435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7" name="Рисунок 17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712EaR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JkbAACBGwAAQgYAAAAAAABkAAAAZAAAAAAAAAAjAAAABAAAAGQAAAAXAAAAFAAAAAAAAAAAAAAA/38AAP9/AAAAAAAACQAAAAQAAADF8f//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OMuAAD0////QDgAACwEAAAQAAAAJgAAAAgAAAD//////////w=="/>
              </a:ext>
            </a:extLst>
          </p:cNvPicPr>
          <p:nvPr/>
        </p:nvPicPr>
        <p:blipFill>
          <a:blip r:embed="rId5"/>
          <a:srcRect t="70650" r="70410" b="16020"/>
          <a:stretch>
            <a:fillRect/>
          </a:stretch>
        </p:blipFill>
        <p:spPr>
          <a:xfrm>
            <a:off x="7621905" y="-7620"/>
            <a:ext cx="1522095" cy="68580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712EaR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AAAAAAQDgAAKQf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TextBox 6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ZAAAAE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X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dgIAAIMOAABgHQAADBQAABAgAAAmAAAACAAAAP//////////"/>
              </a:ext>
            </a:extLst>
          </p:cNvSpPr>
          <p:nvPr/>
        </p:nvSpPr>
        <p:spPr>
          <a:xfrm>
            <a:off x="400050" y="2359025"/>
            <a:ext cx="4375150" cy="89979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0" indent="0" algn="l">
              <a:lnSpc>
                <a:spcPts val="3000"/>
              </a:lnSpc>
              <a:spcBef>
                <a:spcPts val="1200"/>
              </a:spcBef>
              <a:buNone/>
            </a:pPr>
            <a:r>
              <a:rPr lang="ru-ru" sz="4000" b="1" cap="none">
                <a:latin typeface="PT Sans" charset="0"/>
                <a:ea typeface="PT Sans" charset="0"/>
                <a:cs typeface="PT Sans" charset="0"/>
              </a:rPr>
              <a:t>Спасибо за внимание!</a:t>
            </a:r>
            <a:endParaRPr lang="en-us" sz="4000" cap="none"/>
          </a:p>
        </p:txBody>
      </p:sp>
      <p:sp>
        <p:nvSpPr>
          <p:cNvPr id="4" name="TextBox 7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ZAAAAE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v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AAAAAKgVAADqGgAAfxgAABAgAAAmAAAACAAAAP//////////"/>
              </a:ext>
            </a:extLst>
          </p:cNvSpPr>
          <p:nvPr/>
        </p:nvSpPr>
        <p:spPr>
          <a:xfrm>
            <a:off x="0" y="3520440"/>
            <a:ext cx="4375150" cy="46164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0" indent="0" algn="l">
              <a:lnSpc>
                <a:spcPts val="3000"/>
              </a:lnSpc>
              <a:spcBef>
                <a:spcPts val="1200"/>
              </a:spcBef>
              <a:buNone/>
            </a:pPr>
            <a:r>
              <a:rPr lang="ru-ru" sz="1950" b="1" cap="none">
                <a:solidFill>
                  <a:srgbClr val="2A2C29"/>
                </a:solidFill>
                <a:latin typeface="PT Sans" charset="0"/>
                <a:ea typeface="Calibri" pitchFamily="2" charset="-52"/>
                <a:cs typeface="Calibri" pitchFamily="2" charset="-52"/>
              </a:rPr>
              <a:t>Контакты:</a:t>
            </a:r>
            <a:endParaRPr lang="en-us" sz="1950" b="1" cap="none">
              <a:solidFill>
                <a:srgbClr val="2A2C29"/>
              </a:solidFill>
              <a:latin typeface="PT Sans" charset="0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5" name="TextBox 8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712EaRMAAAAlAAAAZAAAAE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AAAAAEkYAABgGAAAmRwAABAgAAAmAAAACAAAAP//////////"/>
              </a:ext>
            </a:extLst>
          </p:cNvSpPr>
          <p:nvPr/>
        </p:nvSpPr>
        <p:spPr>
          <a:xfrm>
            <a:off x="0" y="3947795"/>
            <a:ext cx="3962400" cy="7010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0" indent="0" algn="l">
              <a:lnSpc>
                <a:spcPts val="1800"/>
              </a:lnSpc>
              <a:spcBef>
                <a:spcPts val="1200"/>
              </a:spcBef>
              <a:buNone/>
            </a:pPr>
            <a:endParaRPr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resentation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resentation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207</Words>
  <Application>Microsoft Office PowerPoint</Application>
  <PresentationFormat>Экран (16:9)</PresentationFormat>
  <Paragraphs>74</Paragraphs>
  <Slides>7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7</vt:i4>
      </vt:variant>
    </vt:vector>
  </HeadingPairs>
  <TitlesOfParts>
    <vt:vector size="14" baseType="lpstr">
      <vt:lpstr>Arial</vt:lpstr>
      <vt:lpstr>Arial Narrow</vt:lpstr>
      <vt:lpstr>Calibri</vt:lpstr>
      <vt:lpstr>Calibri Light</vt:lpstr>
      <vt:lpstr>PT Sans</vt:lpstr>
      <vt:lpstr>Presentation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keywords/>
  <dc:description/>
  <cp:lastModifiedBy>Петров Александр Николаевич</cp:lastModifiedBy>
  <cp:revision>9</cp:revision>
  <dcterms:created xsi:type="dcterms:W3CDTF">2025-04-24T12:07:00Z</dcterms:created>
  <dcterms:modified xsi:type="dcterms:W3CDTF">2026-05-08T12:20:15Z</dcterms:modified>
</cp:coreProperties>
</file>