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4.xml" ContentType="application/vnd.openxmlformats-officedocument.presentationml.notesSlide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5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6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3" r:id="rId2"/>
    <p:sldId id="265" r:id="rId3"/>
    <p:sldId id="264" r:id="rId4"/>
    <p:sldId id="266" r:id="rId5"/>
    <p:sldId id="256" r:id="rId6"/>
    <p:sldId id="259" r:id="rId7"/>
    <p:sldId id="258" r:id="rId8"/>
    <p:sldId id="261" r:id="rId9"/>
    <p:sldId id="269" r:id="rId10"/>
    <p:sldId id="260" r:id="rId11"/>
    <p:sldId id="271" r:id="rId12"/>
    <p:sldId id="272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076" autoAdjust="0"/>
  </p:normalViewPr>
  <p:slideViewPr>
    <p:cSldViewPr snapToGrid="0">
      <p:cViewPr varScale="1">
        <p:scale>
          <a:sx n="86" d="100"/>
          <a:sy n="86" d="100"/>
        </p:scale>
        <p:origin x="533" y="53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355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Екатерина Ерохина" userId="f5cbfc940a1200a0" providerId="LiveId" clId="{D228614A-AF2B-46BE-9539-49D46E989120}"/>
    <pc:docChg chg="undo custSel delSld modSld">
      <pc:chgData name="Екатерина Ерохина" userId="f5cbfc940a1200a0" providerId="LiveId" clId="{D228614A-AF2B-46BE-9539-49D46E989120}" dt="2022-03-29T07:55:43.159" v="161" actId="1076"/>
      <pc:docMkLst>
        <pc:docMk/>
      </pc:docMkLst>
      <pc:sldChg chg="modSp mod">
        <pc:chgData name="Екатерина Ерохина" userId="f5cbfc940a1200a0" providerId="LiveId" clId="{D228614A-AF2B-46BE-9539-49D46E989120}" dt="2022-03-29T07:55:08.240" v="153" actId="404"/>
        <pc:sldMkLst>
          <pc:docMk/>
          <pc:sldMk cId="1042394353" sldId="256"/>
        </pc:sldMkLst>
        <pc:graphicFrameChg chg="mod">
          <ac:chgData name="Екатерина Ерохина" userId="f5cbfc940a1200a0" providerId="LiveId" clId="{D228614A-AF2B-46BE-9539-49D46E989120}" dt="2022-03-29T07:55:08.240" v="153" actId="404"/>
          <ac:graphicFrameMkLst>
            <pc:docMk/>
            <pc:sldMk cId="1042394353" sldId="256"/>
            <ac:graphicFrameMk id="14" creationId="{A09F3558-7F22-4C92-8677-1F0B86825067}"/>
          </ac:graphicFrameMkLst>
        </pc:graphicFrameChg>
      </pc:sldChg>
      <pc:sldChg chg="modSp">
        <pc:chgData name="Екатерина Ерохина" userId="f5cbfc940a1200a0" providerId="LiveId" clId="{D228614A-AF2B-46BE-9539-49D46E989120}" dt="2022-03-29T07:11:54.026" v="10"/>
        <pc:sldMkLst>
          <pc:docMk/>
          <pc:sldMk cId="2511750099" sldId="259"/>
        </pc:sldMkLst>
        <pc:graphicFrameChg chg="mod">
          <ac:chgData name="Екатерина Ерохина" userId="f5cbfc940a1200a0" providerId="LiveId" clId="{D228614A-AF2B-46BE-9539-49D46E989120}" dt="2022-03-29T07:11:54.026" v="10"/>
          <ac:graphicFrameMkLst>
            <pc:docMk/>
            <pc:sldMk cId="2511750099" sldId="259"/>
            <ac:graphicFrameMk id="5" creationId="{00000000-0000-0000-0000-000000000000}"/>
          </ac:graphicFrameMkLst>
        </pc:graphicFrameChg>
      </pc:sldChg>
      <pc:sldChg chg="addSp delSp modSp mod">
        <pc:chgData name="Екатерина Ерохина" userId="f5cbfc940a1200a0" providerId="LiveId" clId="{D228614A-AF2B-46BE-9539-49D46E989120}" dt="2022-03-29T07:40:56.429" v="105" actId="14100"/>
        <pc:sldMkLst>
          <pc:docMk/>
          <pc:sldMk cId="2522175296" sldId="260"/>
        </pc:sldMkLst>
        <pc:graphicFrameChg chg="mod">
          <ac:chgData name="Екатерина Ерохина" userId="f5cbfc940a1200a0" providerId="LiveId" clId="{D228614A-AF2B-46BE-9539-49D46E989120}" dt="2022-03-29T07:40:08.209" v="82" actId="1076"/>
          <ac:graphicFrameMkLst>
            <pc:docMk/>
            <pc:sldMk cId="2522175296" sldId="260"/>
            <ac:graphicFrameMk id="6" creationId="{00000000-0000-0000-0000-000000000000}"/>
          </ac:graphicFrameMkLst>
        </pc:graphicFrameChg>
        <pc:picChg chg="add mod">
          <ac:chgData name="Екатерина Ерохина" userId="f5cbfc940a1200a0" providerId="LiveId" clId="{D228614A-AF2B-46BE-9539-49D46E989120}" dt="2022-03-29T07:39:21.322" v="69" actId="1076"/>
          <ac:picMkLst>
            <pc:docMk/>
            <pc:sldMk cId="2522175296" sldId="260"/>
            <ac:picMk id="5" creationId="{33F37BCF-A91C-4E26-AF8A-EFE9A5927914}"/>
          </ac:picMkLst>
        </pc:picChg>
        <pc:picChg chg="del">
          <ac:chgData name="Екатерина Ерохина" userId="f5cbfc940a1200a0" providerId="LiveId" clId="{D228614A-AF2B-46BE-9539-49D46E989120}" dt="2022-03-29T07:38:06.239" v="45" actId="478"/>
          <ac:picMkLst>
            <pc:docMk/>
            <pc:sldMk cId="2522175296" sldId="260"/>
            <ac:picMk id="7" creationId="{00000000-0000-0000-0000-000000000000}"/>
          </ac:picMkLst>
        </pc:picChg>
        <pc:picChg chg="del">
          <ac:chgData name="Екатерина Ерохина" userId="f5cbfc940a1200a0" providerId="LiveId" clId="{D228614A-AF2B-46BE-9539-49D46E989120}" dt="2022-03-29T07:38:43.530" v="50" actId="478"/>
          <ac:picMkLst>
            <pc:docMk/>
            <pc:sldMk cId="2522175296" sldId="260"/>
            <ac:picMk id="8" creationId="{00000000-0000-0000-0000-000000000000}"/>
          </ac:picMkLst>
        </pc:picChg>
        <pc:picChg chg="add mod ord">
          <ac:chgData name="Екатерина Ерохина" userId="f5cbfc940a1200a0" providerId="LiveId" clId="{D228614A-AF2B-46BE-9539-49D46E989120}" dt="2022-03-29T07:40:56.429" v="105" actId="14100"/>
          <ac:picMkLst>
            <pc:docMk/>
            <pc:sldMk cId="2522175296" sldId="260"/>
            <ac:picMk id="10" creationId="{C53EAD8B-9463-431D-A98E-33E3849EBF2E}"/>
          </ac:picMkLst>
        </pc:picChg>
        <pc:picChg chg="add mod">
          <ac:chgData name="Екатерина Ерохина" userId="f5cbfc940a1200a0" providerId="LiveId" clId="{D228614A-AF2B-46BE-9539-49D46E989120}" dt="2022-03-29T07:40:36.374" v="92" actId="1076"/>
          <ac:picMkLst>
            <pc:docMk/>
            <pc:sldMk cId="2522175296" sldId="260"/>
            <ac:picMk id="12" creationId="{14A31AB2-28EF-44E2-B36D-F8B305CBD66A}"/>
          </ac:picMkLst>
        </pc:picChg>
        <pc:picChg chg="del">
          <ac:chgData name="Екатерина Ерохина" userId="f5cbfc940a1200a0" providerId="LiveId" clId="{D228614A-AF2B-46BE-9539-49D46E989120}" dt="2022-03-29T07:38:06.599" v="46" actId="478"/>
          <ac:picMkLst>
            <pc:docMk/>
            <pc:sldMk cId="2522175296" sldId="260"/>
            <ac:picMk id="13" creationId="{00000000-0000-0000-0000-000000000000}"/>
          </ac:picMkLst>
        </pc:picChg>
        <pc:picChg chg="del">
          <ac:chgData name="Екатерина Ерохина" userId="f5cbfc940a1200a0" providerId="LiveId" clId="{D228614A-AF2B-46BE-9539-49D46E989120}" dt="2022-03-29T07:38:06.979" v="47" actId="478"/>
          <ac:picMkLst>
            <pc:docMk/>
            <pc:sldMk cId="2522175296" sldId="260"/>
            <ac:picMk id="14" creationId="{00000000-0000-0000-0000-000000000000}"/>
          </ac:picMkLst>
        </pc:picChg>
        <pc:picChg chg="add mod">
          <ac:chgData name="Екатерина Ерохина" userId="f5cbfc940a1200a0" providerId="LiveId" clId="{D228614A-AF2B-46BE-9539-49D46E989120}" dt="2022-03-29T07:40:34.129" v="90" actId="1076"/>
          <ac:picMkLst>
            <pc:docMk/>
            <pc:sldMk cId="2522175296" sldId="260"/>
            <ac:picMk id="16" creationId="{78737B53-5FF0-4E5E-809A-B4502C63FC8C}"/>
          </ac:picMkLst>
        </pc:picChg>
        <pc:picChg chg="add del mod">
          <ac:chgData name="Екатерина Ерохина" userId="f5cbfc940a1200a0" providerId="LiveId" clId="{D228614A-AF2B-46BE-9539-49D46E989120}" dt="2022-03-29T07:39:46.669" v="76" actId="478"/>
          <ac:picMkLst>
            <pc:docMk/>
            <pc:sldMk cId="2522175296" sldId="260"/>
            <ac:picMk id="18" creationId="{0661EB01-957F-4EDA-B0CB-E61537F899F4}"/>
          </ac:picMkLst>
        </pc:picChg>
        <pc:picChg chg="add mod">
          <ac:chgData name="Екатерина Ерохина" userId="f5cbfc940a1200a0" providerId="LiveId" clId="{D228614A-AF2B-46BE-9539-49D46E989120}" dt="2022-03-29T07:40:49.469" v="101" actId="1076"/>
          <ac:picMkLst>
            <pc:docMk/>
            <pc:sldMk cId="2522175296" sldId="260"/>
            <ac:picMk id="20" creationId="{2109EF49-28E3-4611-BD34-43F5D2637816}"/>
          </ac:picMkLst>
        </pc:picChg>
        <pc:picChg chg="del">
          <ac:chgData name="Екатерина Ерохина" userId="f5cbfc940a1200a0" providerId="LiveId" clId="{D228614A-AF2B-46BE-9539-49D46E989120}" dt="2022-03-29T07:38:08.149" v="49" actId="478"/>
          <ac:picMkLst>
            <pc:docMk/>
            <pc:sldMk cId="2522175296" sldId="260"/>
            <ac:picMk id="4098" creationId="{00000000-0000-0000-0000-000000000000}"/>
          </ac:picMkLst>
        </pc:picChg>
        <pc:picChg chg="del">
          <ac:chgData name="Екатерина Ерохина" userId="f5cbfc940a1200a0" providerId="LiveId" clId="{D228614A-AF2B-46BE-9539-49D46E989120}" dt="2022-03-29T07:38:07.389" v="48" actId="478"/>
          <ac:picMkLst>
            <pc:docMk/>
            <pc:sldMk cId="2522175296" sldId="260"/>
            <ac:picMk id="4100" creationId="{00000000-0000-0000-0000-000000000000}"/>
          </ac:picMkLst>
        </pc:picChg>
      </pc:sldChg>
      <pc:sldChg chg="addSp delSp mod">
        <pc:chgData name="Екатерина Ерохина" userId="f5cbfc940a1200a0" providerId="LiveId" clId="{D228614A-AF2B-46BE-9539-49D46E989120}" dt="2022-03-29T07:10:39.973" v="3" actId="478"/>
        <pc:sldMkLst>
          <pc:docMk/>
          <pc:sldMk cId="1617698455" sldId="261"/>
        </pc:sldMkLst>
        <pc:picChg chg="add del">
          <ac:chgData name="Екатерина Ерохина" userId="f5cbfc940a1200a0" providerId="LiveId" clId="{D228614A-AF2B-46BE-9539-49D46E989120}" dt="2022-03-29T07:10:39.723" v="2" actId="478"/>
          <ac:picMkLst>
            <pc:docMk/>
            <pc:sldMk cId="1617698455" sldId="261"/>
            <ac:picMk id="7" creationId="{00000000-0000-0000-0000-000000000000}"/>
          </ac:picMkLst>
        </pc:picChg>
        <pc:picChg chg="add del">
          <ac:chgData name="Екатерина Ерохина" userId="f5cbfc940a1200a0" providerId="LiveId" clId="{D228614A-AF2B-46BE-9539-49D46E989120}" dt="2022-03-29T07:10:39.973" v="3" actId="478"/>
          <ac:picMkLst>
            <pc:docMk/>
            <pc:sldMk cId="1617698455" sldId="261"/>
            <ac:picMk id="12" creationId="{00000000-0000-0000-0000-000000000000}"/>
          </ac:picMkLst>
        </pc:picChg>
      </pc:sldChg>
      <pc:sldChg chg="addSp delSp modSp mod">
        <pc:chgData name="Екатерина Ерохина" userId="f5cbfc940a1200a0" providerId="LiveId" clId="{D228614A-AF2B-46BE-9539-49D46E989120}" dt="2022-03-29T07:55:43.159" v="161" actId="1076"/>
        <pc:sldMkLst>
          <pc:docMk/>
          <pc:sldMk cId="2222359483" sldId="269"/>
        </pc:sldMkLst>
        <pc:picChg chg="add mod">
          <ac:chgData name="Екатерина Ерохина" userId="f5cbfc940a1200a0" providerId="LiveId" clId="{D228614A-AF2B-46BE-9539-49D46E989120}" dt="2022-03-29T07:19:46.126" v="44" actId="1076"/>
          <ac:picMkLst>
            <pc:docMk/>
            <pc:sldMk cId="2222359483" sldId="269"/>
            <ac:picMk id="5" creationId="{153C5C57-85E7-4B2C-8044-89909F194384}"/>
          </ac:picMkLst>
        </pc:picChg>
        <pc:picChg chg="add del mod">
          <ac:chgData name="Екатерина Ерохина" userId="f5cbfc940a1200a0" providerId="LiveId" clId="{D228614A-AF2B-46BE-9539-49D46E989120}" dt="2022-03-29T07:55:27.754" v="155" actId="478"/>
          <ac:picMkLst>
            <pc:docMk/>
            <pc:sldMk cId="2222359483" sldId="269"/>
            <ac:picMk id="8" creationId="{6CA882D1-8D9F-4EDC-A0A6-D5AE7EB1C12B}"/>
          </ac:picMkLst>
        </pc:picChg>
        <pc:picChg chg="del">
          <ac:chgData name="Екатерина Ерохина" userId="f5cbfc940a1200a0" providerId="LiveId" clId="{D228614A-AF2B-46BE-9539-49D46E989120}" dt="2022-03-29T07:19:32.681" v="38" actId="478"/>
          <ac:picMkLst>
            <pc:docMk/>
            <pc:sldMk cId="2222359483" sldId="269"/>
            <ac:picMk id="10" creationId="{00000000-0000-0000-0000-000000000000}"/>
          </ac:picMkLst>
        </pc:picChg>
        <pc:picChg chg="add mod">
          <ac:chgData name="Екатерина Ерохина" userId="f5cbfc940a1200a0" providerId="LiveId" clId="{D228614A-AF2B-46BE-9539-49D46E989120}" dt="2022-03-29T07:55:43.159" v="161" actId="1076"/>
          <ac:picMkLst>
            <pc:docMk/>
            <pc:sldMk cId="2222359483" sldId="269"/>
            <ac:picMk id="11" creationId="{54FA9AD6-A3FC-4EF4-AD02-C9A389BA69B9}"/>
          </ac:picMkLst>
        </pc:picChg>
        <pc:picChg chg="del">
          <ac:chgData name="Екатерина Ерохина" userId="f5cbfc940a1200a0" providerId="LiveId" clId="{D228614A-AF2B-46BE-9539-49D46E989120}" dt="2022-03-29T07:19:33.089" v="39" actId="478"/>
          <ac:picMkLst>
            <pc:docMk/>
            <pc:sldMk cId="2222359483" sldId="269"/>
            <ac:picMk id="16" creationId="{00000000-0000-0000-0000-000000000000}"/>
          </ac:picMkLst>
        </pc:picChg>
      </pc:sldChg>
      <pc:sldChg chg="del">
        <pc:chgData name="Екатерина Ерохина" userId="f5cbfc940a1200a0" providerId="LiveId" clId="{D228614A-AF2B-46BE-9539-49D46E989120}" dt="2022-03-29T07:46:33.523" v="106" actId="47"/>
        <pc:sldMkLst>
          <pc:docMk/>
          <pc:sldMk cId="1020966689" sldId="272"/>
        </pc:sldMkLst>
      </pc:sldChg>
      <pc:sldChg chg="mod">
        <pc:chgData name="Екатерина Ерохина" userId="f5cbfc940a1200a0" providerId="LiveId" clId="{D228614A-AF2B-46BE-9539-49D46E989120}" dt="2022-03-29T07:11:44.476" v="9" actId="27918"/>
        <pc:sldMkLst>
          <pc:docMk/>
          <pc:sldMk cId="3070382547" sldId="273"/>
        </pc:sldMkLst>
      </pc:sldChg>
    </pc:docChg>
  </pc:docChgLst>
  <pc:docChgLst>
    <pc:chgData name="Екатерина Ерохина" userId="f5cbfc940a1200a0" providerId="LiveId" clId="{58AA589A-71B6-46BA-B2E4-2E82949F5EE1}"/>
    <pc:docChg chg="undo custSel addSld delSld modSld">
      <pc:chgData name="Екатерина Ерохина" userId="f5cbfc940a1200a0" providerId="LiveId" clId="{58AA589A-71B6-46BA-B2E4-2E82949F5EE1}" dt="2022-03-28T09:32:20.475" v="620" actId="403"/>
      <pc:docMkLst>
        <pc:docMk/>
      </pc:docMkLst>
      <pc:sldChg chg="addSp delSp modSp mod">
        <pc:chgData name="Екатерина Ерохина" userId="f5cbfc940a1200a0" providerId="LiveId" clId="{58AA589A-71B6-46BA-B2E4-2E82949F5EE1}" dt="2022-03-28T08:54:51.782" v="300"/>
        <pc:sldMkLst>
          <pc:docMk/>
          <pc:sldMk cId="1042394353" sldId="256"/>
        </pc:sldMkLst>
        <pc:spChg chg="del">
          <ac:chgData name="Екатерина Ерохина" userId="f5cbfc940a1200a0" providerId="LiveId" clId="{58AA589A-71B6-46BA-B2E4-2E82949F5EE1}" dt="2022-03-28T08:50:35.511" v="216" actId="478"/>
          <ac:spMkLst>
            <pc:docMk/>
            <pc:sldMk cId="1042394353" sldId="256"/>
            <ac:spMk id="6" creationId="{00000000-0000-0000-0000-000000000000}"/>
          </ac:spMkLst>
        </pc:spChg>
        <pc:spChg chg="del">
          <ac:chgData name="Екатерина Ерохина" userId="f5cbfc940a1200a0" providerId="LiveId" clId="{58AA589A-71B6-46BA-B2E4-2E82949F5EE1}" dt="2022-03-28T08:50:34.714" v="215" actId="478"/>
          <ac:spMkLst>
            <pc:docMk/>
            <pc:sldMk cId="1042394353" sldId="256"/>
            <ac:spMk id="7" creationId="{00000000-0000-0000-0000-000000000000}"/>
          </ac:spMkLst>
        </pc:spChg>
        <pc:spChg chg="del">
          <ac:chgData name="Екатерина Ерохина" userId="f5cbfc940a1200a0" providerId="LiveId" clId="{58AA589A-71B6-46BA-B2E4-2E82949F5EE1}" dt="2022-03-28T08:50:34.714" v="215" actId="478"/>
          <ac:spMkLst>
            <pc:docMk/>
            <pc:sldMk cId="1042394353" sldId="256"/>
            <ac:spMk id="8" creationId="{00000000-0000-0000-0000-000000000000}"/>
          </ac:spMkLst>
        </pc:spChg>
        <pc:spChg chg="del">
          <ac:chgData name="Екатерина Ерохина" userId="f5cbfc940a1200a0" providerId="LiveId" clId="{58AA589A-71B6-46BA-B2E4-2E82949F5EE1}" dt="2022-03-28T08:50:34.714" v="215" actId="478"/>
          <ac:spMkLst>
            <pc:docMk/>
            <pc:sldMk cId="1042394353" sldId="256"/>
            <ac:spMk id="9" creationId="{00000000-0000-0000-0000-000000000000}"/>
          </ac:spMkLst>
        </pc:spChg>
        <pc:graphicFrameChg chg="add del">
          <ac:chgData name="Екатерина Ерохина" userId="f5cbfc940a1200a0" providerId="LiveId" clId="{58AA589A-71B6-46BA-B2E4-2E82949F5EE1}" dt="2022-03-28T08:50:32.317" v="214" actId="478"/>
          <ac:graphicFrameMkLst>
            <pc:docMk/>
            <pc:sldMk cId="1042394353" sldId="256"/>
            <ac:graphicFrameMk id="5" creationId="{00000000-0000-0000-0000-000000000000}"/>
          </ac:graphicFrameMkLst>
        </pc:graphicFrameChg>
        <pc:graphicFrameChg chg="add del mod">
          <ac:chgData name="Екатерина Ерохина" userId="f5cbfc940a1200a0" providerId="LiveId" clId="{58AA589A-71B6-46BA-B2E4-2E82949F5EE1}" dt="2022-03-28T08:50:28.258" v="213" actId="1957"/>
          <ac:graphicFrameMkLst>
            <pc:docMk/>
            <pc:sldMk cId="1042394353" sldId="256"/>
            <ac:graphicFrameMk id="11" creationId="{0EF00DD2-F403-4E8B-AF6F-723B691AAEF9}"/>
          </ac:graphicFrameMkLst>
        </pc:graphicFrameChg>
        <pc:graphicFrameChg chg="add mod">
          <ac:chgData name="Екатерина Ерохина" userId="f5cbfc940a1200a0" providerId="LiveId" clId="{58AA589A-71B6-46BA-B2E4-2E82949F5EE1}" dt="2022-03-28T08:54:51.782" v="300"/>
          <ac:graphicFrameMkLst>
            <pc:docMk/>
            <pc:sldMk cId="1042394353" sldId="256"/>
            <ac:graphicFrameMk id="14" creationId="{A09F3558-7F22-4C92-8677-1F0B86825067}"/>
          </ac:graphicFrameMkLst>
        </pc:graphicFrameChg>
      </pc:sldChg>
      <pc:sldChg chg="modSp mod">
        <pc:chgData name="Екатерина Ерохина" userId="f5cbfc940a1200a0" providerId="LiveId" clId="{58AA589A-71B6-46BA-B2E4-2E82949F5EE1}" dt="2022-03-28T08:25:38.679" v="44" actId="14100"/>
        <pc:sldMkLst>
          <pc:docMk/>
          <pc:sldMk cId="2511750099" sldId="259"/>
        </pc:sldMkLst>
        <pc:graphicFrameChg chg="mod modGraphic">
          <ac:chgData name="Екатерина Ерохина" userId="f5cbfc940a1200a0" providerId="LiveId" clId="{58AA589A-71B6-46BA-B2E4-2E82949F5EE1}" dt="2022-03-28T08:25:38.679" v="44" actId="14100"/>
          <ac:graphicFrameMkLst>
            <pc:docMk/>
            <pc:sldMk cId="2511750099" sldId="259"/>
            <ac:graphicFrameMk id="3" creationId="{00000000-0000-0000-0000-000000000000}"/>
          </ac:graphicFrameMkLst>
        </pc:graphicFrameChg>
        <pc:graphicFrameChg chg="mod">
          <ac:chgData name="Екатерина Ерохина" userId="f5cbfc940a1200a0" providerId="LiveId" clId="{58AA589A-71B6-46BA-B2E4-2E82949F5EE1}" dt="2022-03-28T08:25:32.364" v="43" actId="14100"/>
          <ac:graphicFrameMkLst>
            <pc:docMk/>
            <pc:sldMk cId="2511750099" sldId="259"/>
            <ac:graphicFrameMk id="5" creationId="{00000000-0000-0000-0000-000000000000}"/>
          </ac:graphicFrameMkLst>
        </pc:graphicFrameChg>
      </pc:sldChg>
      <pc:sldChg chg="modSp mod">
        <pc:chgData name="Екатерина Ерохина" userId="f5cbfc940a1200a0" providerId="LiveId" clId="{58AA589A-71B6-46BA-B2E4-2E82949F5EE1}" dt="2022-03-28T08:21:26.256" v="1" actId="20577"/>
        <pc:sldMkLst>
          <pc:docMk/>
          <pc:sldMk cId="2281604301" sldId="263"/>
        </pc:sldMkLst>
        <pc:spChg chg="mod">
          <ac:chgData name="Екатерина Ерохина" userId="f5cbfc940a1200a0" providerId="LiveId" clId="{58AA589A-71B6-46BA-B2E4-2E82949F5EE1}" dt="2022-03-28T08:21:26.256" v="1" actId="20577"/>
          <ac:spMkLst>
            <pc:docMk/>
            <pc:sldMk cId="2281604301" sldId="263"/>
            <ac:spMk id="3" creationId="{00000000-0000-0000-0000-000000000000}"/>
          </ac:spMkLst>
        </pc:spChg>
      </pc:sldChg>
      <pc:sldChg chg="addSp delSp modSp mod">
        <pc:chgData name="Екатерина Ерохина" userId="f5cbfc940a1200a0" providerId="LiveId" clId="{58AA589A-71B6-46BA-B2E4-2E82949F5EE1}" dt="2022-03-28T08:49:34.511" v="208"/>
        <pc:sldMkLst>
          <pc:docMk/>
          <pc:sldMk cId="3830911774" sldId="264"/>
        </pc:sldMkLst>
        <pc:spChg chg="add del mod">
          <ac:chgData name="Екатерина Ерохина" userId="f5cbfc940a1200a0" providerId="LiveId" clId="{58AA589A-71B6-46BA-B2E4-2E82949F5EE1}" dt="2022-03-28T08:47:31.343" v="169" actId="478"/>
          <ac:spMkLst>
            <pc:docMk/>
            <pc:sldMk cId="3830911774" sldId="264"/>
            <ac:spMk id="6" creationId="{5198154C-8BA0-45A9-BF4E-59FA901520AE}"/>
          </ac:spMkLst>
        </pc:spChg>
        <pc:spChg chg="del mod">
          <ac:chgData name="Екатерина Ерохина" userId="f5cbfc940a1200a0" providerId="LiveId" clId="{58AA589A-71B6-46BA-B2E4-2E82949F5EE1}" dt="2022-03-28T08:44:09.243" v="48" actId="478"/>
          <ac:spMkLst>
            <pc:docMk/>
            <pc:sldMk cId="3830911774" sldId="264"/>
            <ac:spMk id="9" creationId="{00000000-0000-0000-0000-000000000000}"/>
          </ac:spMkLst>
        </pc:spChg>
        <pc:spChg chg="del mod">
          <ac:chgData name="Екатерина Ерохина" userId="f5cbfc940a1200a0" providerId="LiveId" clId="{58AA589A-71B6-46BA-B2E4-2E82949F5EE1}" dt="2022-03-28T08:44:27.133" v="58"/>
          <ac:spMkLst>
            <pc:docMk/>
            <pc:sldMk cId="3830911774" sldId="264"/>
            <ac:spMk id="10" creationId="{00000000-0000-0000-0000-000000000000}"/>
          </ac:spMkLst>
        </pc:spChg>
        <pc:spChg chg="mod">
          <ac:chgData name="Екатерина Ерохина" userId="f5cbfc940a1200a0" providerId="LiveId" clId="{58AA589A-71B6-46BA-B2E4-2E82949F5EE1}" dt="2022-03-28T08:49:24.318" v="206" actId="1076"/>
          <ac:spMkLst>
            <pc:docMk/>
            <pc:sldMk cId="3830911774" sldId="264"/>
            <ac:spMk id="12" creationId="{00000000-0000-0000-0000-000000000000}"/>
          </ac:spMkLst>
        </pc:spChg>
        <pc:spChg chg="add del mod">
          <ac:chgData name="Екатерина Ерохина" userId="f5cbfc940a1200a0" providerId="LiveId" clId="{58AA589A-71B6-46BA-B2E4-2E82949F5EE1}" dt="2022-03-28T08:46:29.733" v="141" actId="478"/>
          <ac:spMkLst>
            <pc:docMk/>
            <pc:sldMk cId="3830911774" sldId="264"/>
            <ac:spMk id="13" creationId="{B3350B90-CC03-4AE3-A74D-D40AB935F3A7}"/>
          </ac:spMkLst>
        </pc:spChg>
        <pc:graphicFrameChg chg="del">
          <ac:chgData name="Екатерина Ерохина" userId="f5cbfc940a1200a0" providerId="LiveId" clId="{58AA589A-71B6-46BA-B2E4-2E82949F5EE1}" dt="2022-03-28T08:44:07.493" v="46" actId="478"/>
          <ac:graphicFrameMkLst>
            <pc:docMk/>
            <pc:sldMk cId="3830911774" sldId="264"/>
            <ac:graphicFrameMk id="5" creationId="{00000000-0000-0000-0000-000000000000}"/>
          </ac:graphicFrameMkLst>
        </pc:graphicFrameChg>
        <pc:graphicFrameChg chg="add del mod">
          <ac:chgData name="Екатерина Ерохина" userId="f5cbfc940a1200a0" providerId="LiveId" clId="{58AA589A-71B6-46BA-B2E4-2E82949F5EE1}" dt="2022-03-28T08:49:11.997" v="205" actId="207"/>
          <ac:graphicFrameMkLst>
            <pc:docMk/>
            <pc:sldMk cId="3830911774" sldId="264"/>
            <ac:graphicFrameMk id="7" creationId="{00000000-0000-0000-0000-000000000000}"/>
          </ac:graphicFrameMkLst>
        </pc:graphicFrameChg>
        <pc:graphicFrameChg chg="add mod">
          <ac:chgData name="Екатерина Ерохина" userId="f5cbfc940a1200a0" providerId="LiveId" clId="{58AA589A-71B6-46BA-B2E4-2E82949F5EE1}" dt="2022-03-28T08:49:34.511" v="208"/>
          <ac:graphicFrameMkLst>
            <pc:docMk/>
            <pc:sldMk cId="3830911774" sldId="264"/>
            <ac:graphicFrameMk id="14" creationId="{81D5790E-09CC-43B3-AF3D-D20AD355752B}"/>
          </ac:graphicFrameMkLst>
        </pc:graphicFrameChg>
      </pc:sldChg>
      <pc:sldChg chg="modSp mod">
        <pc:chgData name="Екатерина Ерохина" userId="f5cbfc940a1200a0" providerId="LiveId" clId="{58AA589A-71B6-46BA-B2E4-2E82949F5EE1}" dt="2022-03-28T08:25:09.609" v="40" actId="207"/>
        <pc:sldMkLst>
          <pc:docMk/>
          <pc:sldMk cId="153665852" sldId="265"/>
        </pc:sldMkLst>
        <pc:spChg chg="mod">
          <ac:chgData name="Екатерина Ерохина" userId="f5cbfc940a1200a0" providerId="LiveId" clId="{58AA589A-71B6-46BA-B2E4-2E82949F5EE1}" dt="2022-03-28T08:23:37.488" v="17" actId="1076"/>
          <ac:spMkLst>
            <pc:docMk/>
            <pc:sldMk cId="153665852" sldId="265"/>
            <ac:spMk id="9" creationId="{00000000-0000-0000-0000-000000000000}"/>
          </ac:spMkLst>
        </pc:spChg>
        <pc:graphicFrameChg chg="mod">
          <ac:chgData name="Екатерина Ерохина" userId="f5cbfc940a1200a0" providerId="LiveId" clId="{58AA589A-71B6-46BA-B2E4-2E82949F5EE1}" dt="2022-03-28T08:25:09.609" v="40" actId="207"/>
          <ac:graphicFrameMkLst>
            <pc:docMk/>
            <pc:sldMk cId="153665852" sldId="265"/>
            <ac:graphicFrameMk id="5" creationId="{00000000-0000-0000-0000-000000000000}"/>
          </ac:graphicFrameMkLst>
        </pc:graphicFrameChg>
      </pc:sldChg>
      <pc:sldChg chg="addSp delSp modSp mod">
        <pc:chgData name="Екатерина Ерохина" userId="f5cbfc940a1200a0" providerId="LiveId" clId="{58AA589A-71B6-46BA-B2E4-2E82949F5EE1}" dt="2022-03-28T09:32:20.475" v="620" actId="403"/>
        <pc:sldMkLst>
          <pc:docMk/>
          <pc:sldMk cId="2222359483" sldId="269"/>
        </pc:sldMkLst>
        <pc:spChg chg="del mod">
          <ac:chgData name="Екатерина Ерохина" userId="f5cbfc940a1200a0" providerId="LiveId" clId="{58AA589A-71B6-46BA-B2E4-2E82949F5EE1}" dt="2022-03-28T09:29:52.987" v="562" actId="478"/>
          <ac:spMkLst>
            <pc:docMk/>
            <pc:sldMk cId="2222359483" sldId="269"/>
            <ac:spMk id="14" creationId="{00000000-0000-0000-0000-000000000000}"/>
          </ac:spMkLst>
        </pc:spChg>
        <pc:graphicFrameChg chg="del mod">
          <ac:chgData name="Екатерина Ерохина" userId="f5cbfc940a1200a0" providerId="LiveId" clId="{58AA589A-71B6-46BA-B2E4-2E82949F5EE1}" dt="2022-03-28T09:29:54.049" v="563" actId="478"/>
          <ac:graphicFrameMkLst>
            <pc:docMk/>
            <pc:sldMk cId="2222359483" sldId="269"/>
            <ac:graphicFrameMk id="3" creationId="{00000000-0000-0000-0000-000000000000}"/>
          </ac:graphicFrameMkLst>
        </pc:graphicFrameChg>
        <pc:graphicFrameChg chg="add mod">
          <ac:chgData name="Екатерина Ерохина" userId="f5cbfc940a1200a0" providerId="LiveId" clId="{58AA589A-71B6-46BA-B2E4-2E82949F5EE1}" dt="2022-03-28T09:32:20.475" v="620" actId="403"/>
          <ac:graphicFrameMkLst>
            <pc:docMk/>
            <pc:sldMk cId="2222359483" sldId="269"/>
            <ac:graphicFrameMk id="7" creationId="{AA75F043-12E0-4D0E-94A3-9BCBCFD5A422}"/>
          </ac:graphicFrameMkLst>
        </pc:graphicFrameChg>
      </pc:sldChg>
      <pc:sldChg chg="modSp add mod">
        <pc:chgData name="Екатерина Ерохина" userId="f5cbfc940a1200a0" providerId="LiveId" clId="{58AA589A-71B6-46BA-B2E4-2E82949F5EE1}" dt="2022-03-28T09:26:20.542" v="535" actId="27918"/>
        <pc:sldMkLst>
          <pc:docMk/>
          <pc:sldMk cId="1020966689" sldId="272"/>
        </pc:sldMkLst>
        <pc:graphicFrameChg chg="mod">
          <ac:chgData name="Екатерина Ерохина" userId="f5cbfc940a1200a0" providerId="LiveId" clId="{58AA589A-71B6-46BA-B2E4-2E82949F5EE1}" dt="2022-03-28T09:03:51.548" v="355" actId="207"/>
          <ac:graphicFrameMkLst>
            <pc:docMk/>
            <pc:sldMk cId="1020966689" sldId="272"/>
            <ac:graphicFrameMk id="14" creationId="{A09F3558-7F22-4C92-8677-1F0B86825067}"/>
          </ac:graphicFrameMkLst>
        </pc:graphicFrameChg>
      </pc:sldChg>
      <pc:sldChg chg="new del">
        <pc:chgData name="Екатерина Ерохина" userId="f5cbfc940a1200a0" providerId="LiveId" clId="{58AA589A-71B6-46BA-B2E4-2E82949F5EE1}" dt="2022-03-28T08:55:05.525" v="302" actId="47"/>
        <pc:sldMkLst>
          <pc:docMk/>
          <pc:sldMk cId="1398747985" sldId="272"/>
        </pc:sldMkLst>
      </pc:sldChg>
      <pc:sldChg chg="addSp delSp modSp add mod">
        <pc:chgData name="Екатерина Ерохина" userId="f5cbfc940a1200a0" providerId="LiveId" clId="{58AA589A-71B6-46BA-B2E4-2E82949F5EE1}" dt="2022-03-28T09:25:47.657" v="529" actId="20577"/>
        <pc:sldMkLst>
          <pc:docMk/>
          <pc:sldMk cId="3070382547" sldId="273"/>
        </pc:sldMkLst>
        <pc:spChg chg="del mod">
          <ac:chgData name="Екатерина Ерохина" userId="f5cbfc940a1200a0" providerId="LiveId" clId="{58AA589A-71B6-46BA-B2E4-2E82949F5EE1}" dt="2022-03-28T09:23:04.017" v="419" actId="478"/>
          <ac:spMkLst>
            <pc:docMk/>
            <pc:sldMk cId="3070382547" sldId="273"/>
            <ac:spMk id="3" creationId="{00000000-0000-0000-0000-000000000000}"/>
          </ac:spMkLst>
        </pc:spChg>
        <pc:spChg chg="add del mod">
          <ac:chgData name="Екатерина Ерохина" userId="f5cbfc940a1200a0" providerId="LiveId" clId="{58AA589A-71B6-46BA-B2E4-2E82949F5EE1}" dt="2022-03-28T09:23:06.362" v="420" actId="478"/>
          <ac:spMkLst>
            <pc:docMk/>
            <pc:sldMk cId="3070382547" sldId="273"/>
            <ac:spMk id="10" creationId="{924FCD73-1DD1-49E4-BE27-526DBEE8330B}"/>
          </ac:spMkLst>
        </pc:spChg>
        <pc:spChg chg="del mod">
          <ac:chgData name="Екатерина Ерохина" userId="f5cbfc940a1200a0" providerId="LiveId" clId="{58AA589A-71B6-46BA-B2E4-2E82949F5EE1}" dt="2022-03-28T09:22:56.327" v="416"/>
          <ac:spMkLst>
            <pc:docMk/>
            <pc:sldMk cId="3070382547" sldId="273"/>
            <ac:spMk id="12" creationId="{00000000-0000-0000-0000-000000000000}"/>
          </ac:spMkLst>
        </pc:spChg>
        <pc:graphicFrameChg chg="add mod">
          <ac:chgData name="Екатерина Ерохина" userId="f5cbfc940a1200a0" providerId="LiveId" clId="{58AA589A-71B6-46BA-B2E4-2E82949F5EE1}" dt="2022-03-28T09:25:47.657" v="529" actId="20577"/>
          <ac:graphicFrameMkLst>
            <pc:docMk/>
            <pc:sldMk cId="3070382547" sldId="273"/>
            <ac:graphicFrameMk id="6" creationId="{24C4AF3F-20DB-4A40-84EF-BCA673BC68AE}"/>
          </ac:graphicFrameMkLst>
        </pc:graphicFrameChg>
        <pc:graphicFrameChg chg="del">
          <ac:chgData name="Екатерина Ерохина" userId="f5cbfc940a1200a0" providerId="LiveId" clId="{58AA589A-71B6-46BA-B2E4-2E82949F5EE1}" dt="2022-03-28T09:04:31.231" v="357" actId="478"/>
          <ac:graphicFrameMkLst>
            <pc:docMk/>
            <pc:sldMk cId="3070382547" sldId="273"/>
            <ac:graphicFrameMk id="7" creationId="{00000000-0000-0000-0000-000000000000}"/>
          </ac:graphicFrameMkLst>
        </pc:graphicFrameChg>
        <pc:graphicFrameChg chg="del">
          <ac:chgData name="Екатерина Ерохина" userId="f5cbfc940a1200a0" providerId="LiveId" clId="{58AA589A-71B6-46BA-B2E4-2E82949F5EE1}" dt="2022-03-28T09:04:51.065" v="392" actId="478"/>
          <ac:graphicFrameMkLst>
            <pc:docMk/>
            <pc:sldMk cId="3070382547" sldId="273"/>
            <ac:graphicFrameMk id="14" creationId="{81D5790E-09CC-43B3-AF3D-D20AD355752B}"/>
          </ac:graphicFrameMkLst>
        </pc:graphicFrame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8172063368159218E-2"/>
          <c:y val="0.16632608177071054"/>
          <c:w val="0.77884706553056016"/>
          <c:h val="0.6862475404117078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m/d/yyyy</c:formatCode>
                <c:ptCount val="4"/>
                <c:pt idx="0">
                  <c:v>43831</c:v>
                </c:pt>
                <c:pt idx="1">
                  <c:v>44197</c:v>
                </c:pt>
                <c:pt idx="2">
                  <c:v>44562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60351</c:v>
                </c:pt>
                <c:pt idx="1">
                  <c:v>59903</c:v>
                </c:pt>
                <c:pt idx="2">
                  <c:v>59496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895-4CE4-9599-3A8FAA547CA8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07706240"/>
        <c:axId val="107641856"/>
      </c:barChart>
      <c:valAx>
        <c:axId val="107641856"/>
        <c:scaling>
          <c:orientation val="minMax"/>
        </c:scaling>
        <c:delete val="1"/>
        <c:axPos val="r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07706240"/>
        <c:crosses val="max"/>
        <c:crossBetween val="between"/>
      </c:valAx>
      <c:dateAx>
        <c:axId val="107706240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07641856"/>
        <c:crosses val="autoZero"/>
        <c:auto val="1"/>
        <c:lblOffset val="100"/>
        <c:baseTimeUnit val="years"/>
      </c:date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/>
          <a:lstStyle/>
          <a:p>
            <a:pPr>
              <a:defRPr b="1"/>
            </a:pPr>
            <a:r>
              <a:rPr lang="ru-RU" b="1" dirty="0"/>
              <a:t>Включены в реестр субъектов МСП</a:t>
            </a:r>
            <a:r>
              <a:rPr lang="ru-RU" b="1" baseline="0" dirty="0"/>
              <a:t>(ед.)</a:t>
            </a:r>
          </a:p>
        </c:rich>
      </c:tx>
      <c:layout>
        <c:manualLayout>
          <c:xMode val="edge"/>
          <c:yMode val="edge"/>
          <c:x val="0.13722803629868333"/>
          <c:y val="0"/>
        </c:manualLayout>
      </c:layout>
      <c:overlay val="0"/>
      <c:spPr>
        <a:noFill/>
      </c:spPr>
    </c:title>
    <c:autoTitleDeleted val="0"/>
    <c:plotArea>
      <c:layout>
        <c:manualLayout>
          <c:layoutTarget val="inner"/>
          <c:xMode val="edge"/>
          <c:yMode val="edge"/>
          <c:x val="2.6540457954937077E-2"/>
          <c:y val="0.16653102023644797"/>
          <c:w val="0.94691908409012582"/>
          <c:h val="0.5345076712472843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Зарегистрированные субъекты МСП (ед.)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m/d/yyyy</c:formatCode>
                <c:ptCount val="3"/>
                <c:pt idx="0">
                  <c:v>44197</c:v>
                </c:pt>
                <c:pt idx="1">
                  <c:v>44562</c:v>
                </c:pt>
                <c:pt idx="2">
                  <c:v>44927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2993</c:v>
                </c:pt>
                <c:pt idx="1">
                  <c:v>2118</c:v>
                </c:pt>
                <c:pt idx="2">
                  <c:v>2201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564-4F19-B992-D470098F3FC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Вновь созданные субъекты МСП (ед.)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m/d/yyyy</c:formatCode>
                <c:ptCount val="3"/>
                <c:pt idx="0">
                  <c:v>44197</c:v>
                </c:pt>
                <c:pt idx="1">
                  <c:v>44562</c:v>
                </c:pt>
                <c:pt idx="2">
                  <c:v>44927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375</c:v>
                </c:pt>
                <c:pt idx="1">
                  <c:v>433</c:v>
                </c:pt>
                <c:pt idx="2">
                  <c:v>445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1A6-40B0-B5EA-3E1328556E13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Вновь созданные Фондом субъекты МСП (ед.)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m/d/yyyy</c:formatCode>
                <c:ptCount val="3"/>
                <c:pt idx="0">
                  <c:v>44197</c:v>
                </c:pt>
                <c:pt idx="1">
                  <c:v>44562</c:v>
                </c:pt>
                <c:pt idx="2">
                  <c:v>44927</c:v>
                </c:pt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11</c:v>
                </c:pt>
                <c:pt idx="1">
                  <c:v>37</c:v>
                </c:pt>
                <c:pt idx="2">
                  <c:v>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1A6-40B0-B5EA-3E1328556E1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107969152"/>
        <c:axId val="107967616"/>
      </c:barChart>
      <c:valAx>
        <c:axId val="107967616"/>
        <c:scaling>
          <c:orientation val="minMax"/>
        </c:scaling>
        <c:delete val="1"/>
        <c:axPos val="r"/>
        <c:numFmt formatCode="General" sourceLinked="0"/>
        <c:majorTickMark val="none"/>
        <c:minorTickMark val="none"/>
        <c:tickLblPos val="nextTo"/>
        <c:crossAx val="107969152"/>
        <c:crosses val="max"/>
        <c:crossBetween val="between"/>
      </c:valAx>
      <c:dateAx>
        <c:axId val="107969152"/>
        <c:scaling>
          <c:orientation val="minMax"/>
        </c:scaling>
        <c:delete val="0"/>
        <c:axPos val="b"/>
        <c:numFmt formatCode="m/d/yyyy" sourceLinked="1"/>
        <c:majorTickMark val="none"/>
        <c:minorTickMark val="none"/>
        <c:tickLblPos val="nextTo"/>
        <c:txPr>
          <a:bodyPr rot="-60000000" vert="horz"/>
          <a:lstStyle/>
          <a:p>
            <a:pPr>
              <a:defRPr sz="1600"/>
            </a:pPr>
            <a:endParaRPr lang="ru-RU"/>
          </a:p>
        </c:txPr>
        <c:crossAx val="107967616"/>
        <c:crosses val="autoZero"/>
        <c:auto val="1"/>
        <c:lblOffset val="100"/>
        <c:baseTimeUnit val="years"/>
      </c:dateAx>
    </c:plotArea>
    <c:legend>
      <c:legendPos val="b"/>
      <c:layout>
        <c:manualLayout>
          <c:xMode val="edge"/>
          <c:yMode val="edge"/>
          <c:x val="0.1322196290337902"/>
          <c:y val="0.79444261384416848"/>
          <c:w val="0.76487193166720024"/>
          <c:h val="0.20555734043707047"/>
        </c:manualLayout>
      </c:layout>
      <c:overlay val="0"/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/>
          <a:lstStyle/>
          <a:p>
            <a:pPr>
              <a:defRPr sz="2000" b="1"/>
            </a:pPr>
            <a:r>
              <a:rPr lang="ru-RU" sz="2000" b="1" dirty="0"/>
              <a:t>Зарегистрированные</a:t>
            </a:r>
            <a:r>
              <a:rPr lang="ru-RU" sz="2000" b="1" baseline="0" dirty="0"/>
              <a:t> </a:t>
            </a:r>
            <a:r>
              <a:rPr lang="ru-RU" sz="2000" b="1" baseline="0" dirty="0" err="1"/>
              <a:t>самозанятые</a:t>
            </a:r>
            <a:r>
              <a:rPr lang="ru-RU" sz="2000" b="1" baseline="0" dirty="0"/>
              <a:t> (ед.)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2.6540457954937077E-2"/>
          <c:y val="9.6092138041445563E-2"/>
          <c:w val="0.94691908409012582"/>
          <c:h val="0.6049465522547833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зарегистрированных самозанятых (ед.)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m/d/yyyy</c:formatCode>
                <c:ptCount val="3"/>
                <c:pt idx="0">
                  <c:v>44197</c:v>
                </c:pt>
                <c:pt idx="1">
                  <c:v>44562</c:v>
                </c:pt>
                <c:pt idx="2">
                  <c:v>44927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542</c:v>
                </c:pt>
                <c:pt idx="1">
                  <c:v>1533</c:v>
                </c:pt>
                <c:pt idx="2">
                  <c:v>1852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564-4F19-B992-D470098F3FC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Вновь созданные Фондом(ед.)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m/d/yyyy</c:formatCode>
                <c:ptCount val="3"/>
                <c:pt idx="0">
                  <c:v>44197</c:v>
                </c:pt>
                <c:pt idx="1">
                  <c:v>44562</c:v>
                </c:pt>
                <c:pt idx="2">
                  <c:v>44927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9</c:v>
                </c:pt>
                <c:pt idx="1">
                  <c:v>22</c:v>
                </c:pt>
                <c:pt idx="2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E08-49C2-B91D-B0D8A94640D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108051072"/>
        <c:axId val="108049536"/>
      </c:barChart>
      <c:valAx>
        <c:axId val="108049536"/>
        <c:scaling>
          <c:orientation val="minMax"/>
        </c:scaling>
        <c:delete val="1"/>
        <c:axPos val="r"/>
        <c:numFmt formatCode="General" sourceLinked="0"/>
        <c:majorTickMark val="none"/>
        <c:minorTickMark val="none"/>
        <c:tickLblPos val="nextTo"/>
        <c:crossAx val="108051072"/>
        <c:crosses val="max"/>
        <c:crossBetween val="between"/>
      </c:valAx>
      <c:dateAx>
        <c:axId val="108051072"/>
        <c:scaling>
          <c:orientation val="minMax"/>
        </c:scaling>
        <c:delete val="0"/>
        <c:axPos val="b"/>
        <c:numFmt formatCode="m/d/yyyy" sourceLinked="1"/>
        <c:majorTickMark val="none"/>
        <c:minorTickMark val="none"/>
        <c:tickLblPos val="nextTo"/>
        <c:txPr>
          <a:bodyPr rot="-60000000" vert="horz"/>
          <a:lstStyle/>
          <a:p>
            <a:pPr>
              <a:defRPr sz="1400"/>
            </a:pPr>
            <a:endParaRPr lang="ru-RU"/>
          </a:p>
        </c:txPr>
        <c:crossAx val="108049536"/>
        <c:crosses val="autoZero"/>
        <c:auto val="1"/>
        <c:lblOffset val="100"/>
        <c:baseTimeUnit val="years"/>
      </c:dateAx>
    </c:plotArea>
    <c:legend>
      <c:legendPos val="b"/>
      <c:layout>
        <c:manualLayout>
          <c:xMode val="edge"/>
          <c:yMode val="edge"/>
          <c:x val="0.19726432044306755"/>
          <c:y val="0.79047773491681206"/>
          <c:w val="0.63233466995633192"/>
          <c:h val="0.20952226508318783"/>
        </c:manualLayout>
      </c:layout>
      <c:overlay val="0"/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/>
              <a:t>Количество оказанных услуг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Платные услуги (ед.)</c:v>
                </c:pt>
              </c:strCache>
            </c:strRef>
          </c:tx>
          <c:spPr>
            <a:solidFill>
              <a:schemeClr val="accent6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36</c:v>
                </c:pt>
                <c:pt idx="1">
                  <c:v>27</c:v>
                </c:pt>
                <c:pt idx="2">
                  <c:v>139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BB0-41D9-B855-28F926A8FD5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Бесплатные услуги (ед.)</c:v>
                </c:pt>
              </c:strCache>
            </c:strRef>
          </c:tx>
          <c:spPr>
            <a:solidFill>
              <a:srgbClr val="FF0000">
                <a:alpha val="85000"/>
              </a:srgb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1847</c:v>
                </c:pt>
                <c:pt idx="1">
                  <c:v>2631</c:v>
                </c:pt>
                <c:pt idx="2">
                  <c:v>3952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BB0-41D9-B855-28F926A8FD5A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Общее количество получаталей поддержки (ед.)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1122</c:v>
                </c:pt>
                <c:pt idx="1">
                  <c:v>1467</c:v>
                </c:pt>
                <c:pt idx="2">
                  <c:v>4485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3EB-42DF-BA29-E46CC47708A4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Субъекты МСП - получатели поддержки (ед.)</c:v>
                </c:pt>
              </c:strCache>
            </c:strRef>
          </c:tx>
          <c:spPr>
            <a:solidFill>
              <a:schemeClr val="accent2">
                <a:lumMod val="60000"/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Лист1!$E$2:$E$4</c:f>
              <c:numCache>
                <c:formatCode>General</c:formatCode>
                <c:ptCount val="3"/>
                <c:pt idx="0">
                  <c:v>314</c:v>
                </c:pt>
                <c:pt idx="1">
                  <c:v>326</c:v>
                </c:pt>
                <c:pt idx="2">
                  <c:v>774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3EB-42DF-BA29-E46CC47708A4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15112192"/>
        <c:axId val="115126272"/>
      </c:barChart>
      <c:catAx>
        <c:axId val="1151121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5126272"/>
        <c:crosses val="autoZero"/>
        <c:auto val="1"/>
        <c:lblAlgn val="ctr"/>
        <c:lblOffset val="100"/>
        <c:noMultiLvlLbl val="0"/>
      </c:catAx>
      <c:valAx>
        <c:axId val="115126272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151121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Количество выданных микрозаймов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Выданные в текущем году (ед.)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m/d/yyyy</c:formatCode>
                <c:ptCount val="3"/>
                <c:pt idx="0">
                  <c:v>43831</c:v>
                </c:pt>
                <c:pt idx="1">
                  <c:v>44197</c:v>
                </c:pt>
                <c:pt idx="2">
                  <c:v>44562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19</c:v>
                </c:pt>
                <c:pt idx="1">
                  <c:v>28</c:v>
                </c:pt>
                <c:pt idx="2">
                  <c:v>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789-4673-A906-8D0F34F6A035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Действующие микрозаймы (ед.)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m/d/yyyy</c:formatCode>
                <c:ptCount val="3"/>
                <c:pt idx="0">
                  <c:v>43831</c:v>
                </c:pt>
                <c:pt idx="1">
                  <c:v>44197</c:v>
                </c:pt>
                <c:pt idx="2">
                  <c:v>44562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70</c:v>
                </c:pt>
                <c:pt idx="1">
                  <c:v>68</c:v>
                </c:pt>
                <c:pt idx="2">
                  <c:v>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789-4673-A906-8D0F34F6A03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114877184"/>
        <c:axId val="114878720"/>
      </c:barChart>
      <c:dateAx>
        <c:axId val="114877184"/>
        <c:scaling>
          <c:orientation val="minMax"/>
        </c:scaling>
        <c:delete val="0"/>
        <c:axPos val="b"/>
        <c:numFmt formatCode="m/d/yyyy" sourceLinked="1"/>
        <c:majorTickMark val="none"/>
        <c:minorTickMark val="none"/>
        <c:tickLblPos val="nextTo"/>
        <c:crossAx val="114878720"/>
        <c:crosses val="autoZero"/>
        <c:auto val="1"/>
        <c:lblOffset val="100"/>
        <c:baseTimeUnit val="years"/>
      </c:dateAx>
      <c:valAx>
        <c:axId val="11487872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14877184"/>
        <c:crosses val="autoZero"/>
        <c:crossBetween val="between"/>
      </c:valAx>
    </c:plotArea>
    <c:legend>
      <c:legendPos val="b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2400" dirty="0">
                <a:solidFill>
                  <a:schemeClr val="tx1"/>
                </a:solidFill>
              </a:rPr>
              <a:t>Обучающие тренинги, организованные и проведённые Фондом</a:t>
            </a:r>
          </a:p>
        </c:rich>
      </c:tx>
      <c:layout>
        <c:manualLayout>
          <c:xMode val="edge"/>
          <c:yMode val="edge"/>
          <c:x val="0.12240624999999999"/>
          <c:y val="1.406249913493484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мероприятий (ед.)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</c:v>
                </c:pt>
                <c:pt idx="1">
                  <c:v>15</c:v>
                </c:pt>
                <c:pt idx="2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166-4E84-A5EB-A569B01ECB70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Количество обученных (ед.)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55</c:v>
                </c:pt>
                <c:pt idx="1">
                  <c:v>171</c:v>
                </c:pt>
                <c:pt idx="2">
                  <c:v>281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166-4E84-A5EB-A569B01ECB70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16735360"/>
        <c:axId val="116749440"/>
      </c:barChart>
      <c:catAx>
        <c:axId val="1167353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6749440"/>
        <c:crosses val="autoZero"/>
        <c:auto val="1"/>
        <c:lblAlgn val="ctr"/>
        <c:lblOffset val="100"/>
        <c:noMultiLvlLbl val="0"/>
      </c:catAx>
      <c:valAx>
        <c:axId val="116749440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167353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9A5DBF-C9C7-44FD-A40A-CFE5C0D9DBE2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080D6E-2B26-4411-A69E-15A59ABD28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0797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19898-80FC-4DDB-84A8-DCB63BC5872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1861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19898-80FC-4DDB-84A8-DCB63BC58720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1861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19898-80FC-4DDB-84A8-DCB63BC5872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18611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19898-80FC-4DDB-84A8-DCB63BC5872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81065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80D6E-2B26-4411-A69E-15A59ABD28F8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10873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80D6E-2B26-4411-A69E-15A59ABD28F8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6278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2241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6292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3415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8280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9972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2445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2877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1069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8987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9134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89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485E9-F3BC-4BC3-90CE-81918CB7AB26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1240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Relationship Id="rId9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8469" y="1311300"/>
            <a:ext cx="10972800" cy="5030019"/>
          </a:xfrm>
        </p:spPr>
        <p:txBody>
          <a:bodyPr>
            <a:normAutofit lnSpcReduction="10000"/>
          </a:bodyPr>
          <a:lstStyle/>
          <a:p>
            <a:pPr marL="0" lvl="0" indent="0" algn="ctr">
              <a:buNone/>
            </a:pPr>
            <a:endParaRPr lang="ru-RU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  <a:p>
            <a:pPr marL="0" lvl="0" indent="0" algn="ctr">
              <a:buNone/>
            </a:pPr>
            <a:endParaRPr lang="ru-RU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  <a:p>
            <a:pPr marL="0" lvl="0" indent="0" algn="ctr">
              <a:buNone/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Микрокредитная компания  «Фонд развития и поддержки </a:t>
            </a:r>
            <a:b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малого, среднего бизнеса муниципального образования Приозерский муниципальный район»</a:t>
            </a:r>
            <a:b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ctr">
              <a:buNone/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ИТОГИ 2022 ГОДА</a:t>
            </a:r>
          </a:p>
          <a:p>
            <a:pPr marL="0" indent="0" algn="ctr">
              <a:buNone/>
            </a:pP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b="1" spc="176" dirty="0"/>
          </a:p>
          <a:p>
            <a:pPr marL="0" indent="0" algn="ctr">
              <a:buNone/>
            </a:pPr>
            <a:r>
              <a:rPr lang="ru-RU" sz="3600" b="1" spc="176" dirty="0"/>
              <a:t>ЕВДОКИМОВА ЕКАТЕРИНА АНДРЕЕВНА</a:t>
            </a:r>
          </a:p>
          <a:p>
            <a:pPr marL="0" indent="0" algn="ctr">
              <a:buNone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Директор МКК «Фонд развития бизнеса»</a:t>
            </a:r>
          </a:p>
          <a:p>
            <a:pPr marL="0" indent="0" algn="ctr">
              <a:buNone/>
            </a:pPr>
            <a:endParaRPr lang="ru-RU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8" name="Рисунок 7" descr="D:\Рабочий стол\Директор\Сайт\2018\Упр_сайтом\2018-10-15_08-38-12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461" y="234340"/>
            <a:ext cx="5006340" cy="10769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816043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lvl="0" indent="0" algn="ctr">
              <a:buNone/>
            </a:pPr>
            <a:endParaRPr lang="ru-RU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  <a:p>
            <a:pPr marL="0" lvl="0" indent="0" algn="ctr">
              <a:buNone/>
            </a:pPr>
            <a:endParaRPr lang="ru-RU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  <a:p>
            <a:pPr marL="0" indent="0">
              <a:buNone/>
            </a:pP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590501305"/>
              </p:ext>
            </p:extLst>
          </p:nvPr>
        </p:nvGraphicFramePr>
        <p:xfrm>
          <a:off x="651353" y="1397906"/>
          <a:ext cx="7553194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Рисунок 7" descr="D:\Рабочий стол\Директор\Сайт\2018\Упр_сайтом\2018-10-15_08-38-12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461" y="234340"/>
            <a:ext cx="5006340" cy="107696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1543866" y="1492926"/>
            <a:ext cx="57681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Приозерский район (чел.)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51352" y="5704706"/>
            <a:ext cx="7553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Данные ПЕТРОСТАТА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50729" y="480432"/>
            <a:ext cx="59999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</a:rPr>
              <a:t>ЧИСЛЕННОСТЬ НАСЕЛЕНИЯ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3346" y="1559491"/>
            <a:ext cx="345186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65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lvl="0" indent="0" algn="ctr">
              <a:buNone/>
            </a:pPr>
            <a:endParaRPr lang="ru-RU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  <a:p>
            <a:pPr marL="0" lvl="0" indent="0" algn="ctr">
              <a:buNone/>
            </a:pPr>
            <a:endParaRPr lang="ru-RU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8" name="Рисунок 7" descr="D:\Рабочий стол\Директор\Сайт\2018\Упр_сайтом\2018-10-15_08-38-12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461" y="234340"/>
            <a:ext cx="5006340" cy="107696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xtBox 11"/>
          <p:cNvSpPr txBox="1"/>
          <p:nvPr/>
        </p:nvSpPr>
        <p:spPr>
          <a:xfrm>
            <a:off x="651353" y="6196783"/>
            <a:ext cx="105970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Количество субъектов МСП, </a:t>
            </a:r>
            <a:r>
              <a:rPr lang="ru-RU" sz="2400" b="1" dirty="0" err="1">
                <a:solidFill>
                  <a:srgbClr val="FF0000"/>
                </a:solidFill>
              </a:rPr>
              <a:t>самозанятых</a:t>
            </a:r>
            <a:r>
              <a:rPr lang="ru-RU" sz="2400" b="1" dirty="0">
                <a:solidFill>
                  <a:srgbClr val="FF0000"/>
                </a:solidFill>
              </a:rPr>
              <a:t> (по данным ФНС)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51353" y="480432"/>
            <a:ext cx="5135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</a:rPr>
              <a:t>ПОКАЗАТЕЛИ  МСП</a:t>
            </a:r>
          </a:p>
        </p:txBody>
      </p:sp>
      <p:graphicFrame>
        <p:nvGraphicFramePr>
          <p:cNvPr id="9" name="Объект 4">
            <a:extLst>
              <a:ext uri="{FF2B5EF4-FFF2-40B4-BE49-F238E27FC236}">
                <a16:creationId xmlns:a16="http://schemas.microsoft.com/office/drawing/2014/main" id="{81D5790E-09CC-43B3-AF3D-D20AD355752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09738702"/>
              </p:ext>
            </p:extLst>
          </p:nvPr>
        </p:nvGraphicFramePr>
        <p:xfrm>
          <a:off x="381000" y="1311300"/>
          <a:ext cx="5568863" cy="48680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Объект 4">
            <a:extLst>
              <a:ext uri="{FF2B5EF4-FFF2-40B4-BE49-F238E27FC236}">
                <a16:creationId xmlns:a16="http://schemas.microsoft.com/office/drawing/2014/main" id="{81D5790E-09CC-43B3-AF3D-D20AD355752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51068949"/>
              </p:ext>
            </p:extLst>
          </p:nvPr>
        </p:nvGraphicFramePr>
        <p:xfrm>
          <a:off x="6204155" y="1421915"/>
          <a:ext cx="5726621" cy="4637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8309117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6806" y="356601"/>
            <a:ext cx="6281850" cy="832438"/>
          </a:xfrm>
        </p:spPr>
        <p:txBody>
          <a:bodyPr>
            <a:normAutofit fontScale="90000"/>
          </a:bodyPr>
          <a:lstStyle/>
          <a:p>
            <a:pPr lvl="0" algn="ctr">
              <a:spcBef>
                <a:spcPts val="0"/>
              </a:spcBef>
            </a:pPr>
            <a:br>
              <a:rPr lang="ru-RU" sz="2800" dirty="0">
                <a:solidFill>
                  <a:srgbClr val="FF0000"/>
                </a:solidFill>
                <a:ea typeface="+mn-ea"/>
                <a:cs typeface="+mn-cs"/>
              </a:rPr>
            </a:br>
            <a:r>
              <a:rPr lang="ru-RU" sz="3100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УСЛУГИ МКК «Фонд развития бизнеса»</a:t>
            </a:r>
            <a:br>
              <a:rPr lang="ru-RU" sz="3100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lang="ru-RU" sz="3100" b="1" dirty="0">
              <a:latin typeface="+mn-lt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4442341" y="4452948"/>
            <a:ext cx="389203" cy="0"/>
          </a:xfrm>
          <a:prstGeom prst="line">
            <a:avLst/>
          </a:prstGeom>
          <a:ln>
            <a:solidFill>
              <a:srgbClr val="5622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3407461" y="5149982"/>
            <a:ext cx="1424083" cy="117953"/>
          </a:xfrm>
          <a:prstGeom prst="line">
            <a:avLst/>
          </a:prstGeom>
          <a:ln>
            <a:solidFill>
              <a:srgbClr val="5622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7467261" y="5138459"/>
            <a:ext cx="387392" cy="0"/>
          </a:xfrm>
          <a:prstGeom prst="line">
            <a:avLst/>
          </a:prstGeom>
          <a:ln>
            <a:solidFill>
              <a:srgbClr val="5622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Группа 14"/>
          <p:cNvGrpSpPr>
            <a:grpSpLocks/>
          </p:cNvGrpSpPr>
          <p:nvPr/>
        </p:nvGrpSpPr>
        <p:grpSpPr bwMode="auto">
          <a:xfrm>
            <a:off x="4455015" y="2537549"/>
            <a:ext cx="1176659" cy="1772827"/>
            <a:chOff x="4289377" y="1851949"/>
            <a:chExt cx="1284790" cy="1132499"/>
          </a:xfrm>
        </p:grpSpPr>
        <p:cxnSp>
          <p:nvCxnSpPr>
            <p:cNvPr id="9" name="Прямая соединительная линия 8"/>
            <p:cNvCxnSpPr/>
            <p:nvPr/>
          </p:nvCxnSpPr>
          <p:spPr>
            <a:xfrm>
              <a:off x="4289377" y="1851949"/>
              <a:ext cx="509963" cy="0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Прямая соединительная линия 9"/>
            <p:cNvCxnSpPr/>
            <p:nvPr/>
          </p:nvCxnSpPr>
          <p:spPr>
            <a:xfrm>
              <a:off x="4799340" y="1851949"/>
              <a:ext cx="774827" cy="1132499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Группа 15"/>
          <p:cNvGrpSpPr>
            <a:grpSpLocks/>
          </p:cNvGrpSpPr>
          <p:nvPr/>
        </p:nvGrpSpPr>
        <p:grpSpPr bwMode="auto">
          <a:xfrm>
            <a:off x="4455015" y="3495249"/>
            <a:ext cx="1040891" cy="1003785"/>
            <a:chOff x="4289377" y="1851949"/>
            <a:chExt cx="1284790" cy="1132499"/>
          </a:xfrm>
        </p:grpSpPr>
        <p:cxnSp>
          <p:nvCxnSpPr>
            <p:cNvPr id="12" name="Прямая соединительная линия 11"/>
            <p:cNvCxnSpPr/>
            <p:nvPr/>
          </p:nvCxnSpPr>
          <p:spPr>
            <a:xfrm>
              <a:off x="4289377" y="1851949"/>
              <a:ext cx="509447" cy="0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>
              <a:off x="4798824" y="1851949"/>
              <a:ext cx="775343" cy="1132499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Группа 22"/>
          <p:cNvGrpSpPr>
            <a:grpSpLocks/>
          </p:cNvGrpSpPr>
          <p:nvPr/>
        </p:nvGrpSpPr>
        <p:grpSpPr bwMode="auto">
          <a:xfrm flipH="1">
            <a:off x="6683426" y="2482821"/>
            <a:ext cx="1140455" cy="1827552"/>
            <a:chOff x="4289377" y="1851949"/>
            <a:chExt cx="1284790" cy="1132499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>
              <a:off x="4289377" y="1851949"/>
              <a:ext cx="509837" cy="0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4799214" y="1851949"/>
              <a:ext cx="774953" cy="1132499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Прямоугольник 16"/>
          <p:cNvSpPr/>
          <p:nvPr/>
        </p:nvSpPr>
        <p:spPr>
          <a:xfrm>
            <a:off x="4853268" y="4223964"/>
            <a:ext cx="2744331" cy="1443031"/>
          </a:xfrm>
          <a:prstGeom prst="rect">
            <a:avLst/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155" tIns="40078" rIns="80155" bIns="40078" anchor="ctr">
            <a:normAutofit/>
          </a:bodyPr>
          <a:lstStyle/>
          <a:p>
            <a:pPr algn="ctr" defTabSz="400777">
              <a:defRPr/>
            </a:pPr>
            <a:endParaRPr lang="ru-RU" sz="1200">
              <a:solidFill>
                <a:prstClr val="white"/>
              </a:solidFill>
            </a:endParaRPr>
          </a:p>
        </p:txBody>
      </p:sp>
      <p:grpSp>
        <p:nvGrpSpPr>
          <p:cNvPr id="18" name="Группа 21"/>
          <p:cNvGrpSpPr>
            <a:grpSpLocks/>
          </p:cNvGrpSpPr>
          <p:nvPr/>
        </p:nvGrpSpPr>
        <p:grpSpPr bwMode="auto">
          <a:xfrm>
            <a:off x="141988" y="2047253"/>
            <a:ext cx="3691089" cy="836727"/>
            <a:chOff x="855877" y="1615892"/>
            <a:chExt cx="5217930" cy="1051818"/>
          </a:xfrm>
        </p:grpSpPr>
        <p:grpSp>
          <p:nvGrpSpPr>
            <p:cNvPr id="19" name="Группа 8"/>
            <p:cNvGrpSpPr>
              <a:grpSpLocks/>
            </p:cNvGrpSpPr>
            <p:nvPr/>
          </p:nvGrpSpPr>
          <p:grpSpPr bwMode="auto">
            <a:xfrm>
              <a:off x="855877" y="1615892"/>
              <a:ext cx="5008087" cy="1051818"/>
              <a:chOff x="915224" y="3341053"/>
              <a:chExt cx="5008087" cy="773349"/>
            </a:xfrm>
          </p:grpSpPr>
          <p:sp>
            <p:nvSpPr>
              <p:cNvPr id="21" name="Прямоугольник 20"/>
              <p:cNvSpPr/>
              <p:nvPr/>
            </p:nvSpPr>
            <p:spPr>
              <a:xfrm>
                <a:off x="953609" y="3341054"/>
                <a:ext cx="4969702" cy="772018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2" name="Прямоугольник 21"/>
              <p:cNvSpPr/>
              <p:nvPr/>
            </p:nvSpPr>
            <p:spPr>
              <a:xfrm>
                <a:off x="953609" y="3341053"/>
                <a:ext cx="419686" cy="773349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>
                  <a:solidFill>
                    <a:prstClr val="white"/>
                  </a:solidFill>
                </a:endParaRPr>
              </a:p>
            </p:txBody>
          </p:sp>
          <p:sp>
            <p:nvSpPr>
              <p:cNvPr id="23" name="TextBox 12"/>
              <p:cNvSpPr txBox="1">
                <a:spLocks noChangeArrowheads="1"/>
              </p:cNvSpPr>
              <p:nvPr/>
            </p:nvSpPr>
            <p:spPr bwMode="auto">
              <a:xfrm>
                <a:off x="915224" y="3539870"/>
                <a:ext cx="330251" cy="37824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defTabSz="400777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200">
                    <a:solidFill>
                      <a:srgbClr val="F7F2E5"/>
                    </a:solidFill>
                    <a:latin typeface="Arial Black" pitchFamily="34" charset="0"/>
                    <a:cs typeface="Arial" charset="0"/>
                  </a:rPr>
                  <a:t>1</a:t>
                </a:r>
                <a:endParaRPr lang="ru-RU" sz="1200">
                  <a:solidFill>
                    <a:srgbClr val="F7F2E5"/>
                  </a:solidFill>
                  <a:latin typeface="Arial Black" pitchFamily="34" charset="0"/>
                  <a:cs typeface="Arial" charset="0"/>
                </a:endParaRPr>
              </a:p>
            </p:txBody>
          </p:sp>
        </p:grpSp>
        <p:sp>
          <p:nvSpPr>
            <p:cNvPr id="20" name="Прямоугольник 50"/>
            <p:cNvSpPr>
              <a:spLocks noChangeArrowheads="1"/>
            </p:cNvSpPr>
            <p:nvPr/>
          </p:nvSpPr>
          <p:spPr bwMode="auto">
            <a:xfrm>
              <a:off x="1595562" y="1965551"/>
              <a:ext cx="4478245" cy="3868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defTabSz="400777" fontAlgn="base">
                <a:spcBef>
                  <a:spcPct val="0"/>
                </a:spcBef>
                <a:spcAft>
                  <a:spcPts val="460"/>
                </a:spcAft>
              </a:pPr>
              <a:r>
                <a:rPr lang="ru-RU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Консультационные</a:t>
              </a:r>
            </a:p>
          </p:txBody>
        </p:sp>
      </p:grpSp>
      <p:grpSp>
        <p:nvGrpSpPr>
          <p:cNvPr id="24" name="Группа 20"/>
          <p:cNvGrpSpPr>
            <a:grpSpLocks/>
          </p:cNvGrpSpPr>
          <p:nvPr/>
        </p:nvGrpSpPr>
        <p:grpSpPr bwMode="auto">
          <a:xfrm>
            <a:off x="130911" y="3032971"/>
            <a:ext cx="3548080" cy="826647"/>
            <a:chOff x="856443" y="2488694"/>
            <a:chExt cx="3548056" cy="1037826"/>
          </a:xfrm>
        </p:grpSpPr>
        <p:grpSp>
          <p:nvGrpSpPr>
            <p:cNvPr id="25" name="Группа 51"/>
            <p:cNvGrpSpPr>
              <a:grpSpLocks/>
            </p:cNvGrpSpPr>
            <p:nvPr/>
          </p:nvGrpSpPr>
          <p:grpSpPr bwMode="auto">
            <a:xfrm>
              <a:off x="856443" y="2488694"/>
              <a:ext cx="3548056" cy="1037826"/>
              <a:chOff x="915790" y="3341056"/>
              <a:chExt cx="3548056" cy="763062"/>
            </a:xfrm>
          </p:grpSpPr>
          <p:sp>
            <p:nvSpPr>
              <p:cNvPr id="27" name="Прямоугольник 26"/>
              <p:cNvSpPr/>
              <p:nvPr/>
            </p:nvSpPr>
            <p:spPr>
              <a:xfrm>
                <a:off x="953805" y="3341056"/>
                <a:ext cx="3510041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Прямоугольник 27"/>
              <p:cNvSpPr/>
              <p:nvPr/>
            </p:nvSpPr>
            <p:spPr>
              <a:xfrm>
                <a:off x="953805" y="3341056"/>
                <a:ext cx="291447" cy="759073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TextBox 54"/>
              <p:cNvSpPr txBox="1">
                <a:spLocks noChangeArrowheads="1"/>
              </p:cNvSpPr>
              <p:nvPr/>
            </p:nvSpPr>
            <p:spPr bwMode="auto">
              <a:xfrm>
                <a:off x="915790" y="3554107"/>
                <a:ext cx="399763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defTabSz="400777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1200">
                    <a:solidFill>
                      <a:srgbClr val="F7F2E5"/>
                    </a:solidFill>
                    <a:latin typeface="Arial Black" pitchFamily="34" charset="0"/>
                    <a:cs typeface="Arial" charset="0"/>
                  </a:rPr>
                  <a:t>2</a:t>
                </a:r>
              </a:p>
            </p:txBody>
          </p:sp>
        </p:grpSp>
        <p:sp>
          <p:nvSpPr>
            <p:cNvPr id="26" name="Прямоугольник 55"/>
            <p:cNvSpPr>
              <a:spLocks noChangeArrowheads="1"/>
            </p:cNvSpPr>
            <p:nvPr/>
          </p:nvSpPr>
          <p:spPr bwMode="auto">
            <a:xfrm>
              <a:off x="1398846" y="2795201"/>
              <a:ext cx="2288134" cy="3864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defTabSz="400777" fontAlgn="base">
                <a:spcBef>
                  <a:spcPct val="0"/>
                </a:spcBef>
                <a:spcAft>
                  <a:spcPts val="460"/>
                </a:spcAft>
              </a:pPr>
              <a:r>
                <a:rPr lang="ru-RU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Финансовые</a:t>
              </a:r>
            </a:p>
          </p:txBody>
        </p:sp>
      </p:grpSp>
      <p:grpSp>
        <p:nvGrpSpPr>
          <p:cNvPr id="30" name="Группа 7"/>
          <p:cNvGrpSpPr>
            <a:grpSpLocks/>
          </p:cNvGrpSpPr>
          <p:nvPr/>
        </p:nvGrpSpPr>
        <p:grpSpPr bwMode="auto">
          <a:xfrm>
            <a:off x="71411" y="3997146"/>
            <a:ext cx="3491963" cy="843664"/>
            <a:chOff x="781148" y="3439508"/>
            <a:chExt cx="3508607" cy="1059611"/>
          </a:xfrm>
        </p:grpSpPr>
        <p:grpSp>
          <p:nvGrpSpPr>
            <p:cNvPr id="31" name="Группа 56"/>
            <p:cNvGrpSpPr>
              <a:grpSpLocks/>
            </p:cNvGrpSpPr>
            <p:nvPr/>
          </p:nvGrpSpPr>
          <p:grpSpPr bwMode="auto">
            <a:xfrm>
              <a:off x="781148" y="3439508"/>
              <a:ext cx="3508607" cy="1059611"/>
              <a:chOff x="840495" y="3341057"/>
              <a:chExt cx="3508607" cy="779079"/>
            </a:xfrm>
          </p:grpSpPr>
          <p:sp>
            <p:nvSpPr>
              <p:cNvPr id="33" name="Прямоугольник 32"/>
              <p:cNvSpPr/>
              <p:nvPr/>
            </p:nvSpPr>
            <p:spPr>
              <a:xfrm>
                <a:off x="840495" y="3371399"/>
                <a:ext cx="3508607" cy="748737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4" name="Прямоугольник 33"/>
              <p:cNvSpPr/>
              <p:nvPr/>
            </p:nvSpPr>
            <p:spPr>
              <a:xfrm>
                <a:off x="915224" y="3341057"/>
                <a:ext cx="316484" cy="747407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>
                  <a:solidFill>
                    <a:prstClr val="white"/>
                  </a:solidFill>
                </a:endParaRPr>
              </a:p>
            </p:txBody>
          </p:sp>
          <p:sp>
            <p:nvSpPr>
              <p:cNvPr id="35" name="TextBox 60"/>
              <p:cNvSpPr txBox="1">
                <a:spLocks noChangeArrowheads="1"/>
              </p:cNvSpPr>
              <p:nvPr/>
            </p:nvSpPr>
            <p:spPr bwMode="auto">
              <a:xfrm>
                <a:off x="915224" y="3566544"/>
                <a:ext cx="399764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defTabSz="400777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1200">
                    <a:solidFill>
                      <a:srgbClr val="F7F2E5"/>
                    </a:solidFill>
                    <a:latin typeface="Arial Black" pitchFamily="34" charset="0"/>
                    <a:cs typeface="Arial" charset="0"/>
                  </a:rPr>
                  <a:t>3</a:t>
                </a:r>
              </a:p>
            </p:txBody>
          </p:sp>
        </p:grpSp>
        <p:sp>
          <p:nvSpPr>
            <p:cNvPr id="32" name="Прямоугольник 61"/>
            <p:cNvSpPr>
              <a:spLocks noChangeArrowheads="1"/>
            </p:cNvSpPr>
            <p:nvPr/>
          </p:nvSpPr>
          <p:spPr bwMode="auto">
            <a:xfrm>
              <a:off x="1374829" y="3770772"/>
              <a:ext cx="2209932" cy="3865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defTabSz="400777" fontAlgn="base">
                <a:spcBef>
                  <a:spcPct val="0"/>
                </a:spcBef>
                <a:spcAft>
                  <a:spcPts val="460"/>
                </a:spcAft>
              </a:pPr>
              <a:r>
                <a:rPr lang="ru-RU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Имущественные</a:t>
              </a:r>
            </a:p>
          </p:txBody>
        </p:sp>
      </p:grpSp>
      <p:grpSp>
        <p:nvGrpSpPr>
          <p:cNvPr id="36" name="Группа 5"/>
          <p:cNvGrpSpPr>
            <a:grpSpLocks/>
          </p:cNvGrpSpPr>
          <p:nvPr/>
        </p:nvGrpSpPr>
        <p:grpSpPr bwMode="auto">
          <a:xfrm>
            <a:off x="130911" y="4979903"/>
            <a:ext cx="3596820" cy="637527"/>
            <a:chOff x="814031" y="5326434"/>
            <a:chExt cx="3597370" cy="801758"/>
          </a:xfrm>
        </p:grpSpPr>
        <p:grpSp>
          <p:nvGrpSpPr>
            <p:cNvPr id="37" name="Группа 67"/>
            <p:cNvGrpSpPr>
              <a:grpSpLocks/>
            </p:cNvGrpSpPr>
            <p:nvPr/>
          </p:nvGrpSpPr>
          <p:grpSpPr bwMode="auto">
            <a:xfrm>
              <a:off x="814031" y="5326434"/>
              <a:ext cx="3597370" cy="801758"/>
              <a:chOff x="866477" y="3341054"/>
              <a:chExt cx="3597370" cy="589493"/>
            </a:xfrm>
          </p:grpSpPr>
          <p:sp>
            <p:nvSpPr>
              <p:cNvPr id="39" name="Прямоугольник 38"/>
              <p:cNvSpPr/>
              <p:nvPr/>
            </p:nvSpPr>
            <p:spPr>
              <a:xfrm>
                <a:off x="955055" y="3341054"/>
                <a:ext cx="3508792" cy="569943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0" name="Прямоугольник 39"/>
              <p:cNvSpPr/>
              <p:nvPr/>
            </p:nvSpPr>
            <p:spPr>
              <a:xfrm>
                <a:off x="866477" y="3356609"/>
                <a:ext cx="313221" cy="573938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TextBox 70"/>
              <p:cNvSpPr txBox="1">
                <a:spLocks noChangeArrowheads="1"/>
              </p:cNvSpPr>
              <p:nvPr/>
            </p:nvSpPr>
            <p:spPr bwMode="auto">
              <a:xfrm>
                <a:off x="915224" y="3470532"/>
                <a:ext cx="482699" cy="3188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defTabSz="400777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1200">
                    <a:solidFill>
                      <a:srgbClr val="F7F2E5"/>
                    </a:solidFill>
                    <a:latin typeface="Arial Black" pitchFamily="34" charset="0"/>
                    <a:cs typeface="Arial" charset="0"/>
                  </a:rPr>
                  <a:t>4</a:t>
                </a:r>
              </a:p>
            </p:txBody>
          </p:sp>
        </p:grpSp>
        <p:sp>
          <p:nvSpPr>
            <p:cNvPr id="38" name="Прямоугольник 71"/>
            <p:cNvSpPr>
              <a:spLocks noChangeArrowheads="1"/>
            </p:cNvSpPr>
            <p:nvPr/>
          </p:nvSpPr>
          <p:spPr bwMode="auto">
            <a:xfrm>
              <a:off x="1226837" y="5495131"/>
              <a:ext cx="2672853" cy="3870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defTabSz="400777" fontAlgn="base">
                <a:spcBef>
                  <a:spcPct val="0"/>
                </a:spcBef>
                <a:spcAft>
                  <a:spcPts val="460"/>
                </a:spcAft>
              </a:pPr>
              <a:r>
                <a:rPr lang="ru-RU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Информационные</a:t>
              </a:r>
            </a:p>
          </p:txBody>
        </p:sp>
      </p:grpSp>
      <p:grpSp>
        <p:nvGrpSpPr>
          <p:cNvPr id="42" name="Группа 1"/>
          <p:cNvGrpSpPr>
            <a:grpSpLocks/>
          </p:cNvGrpSpPr>
          <p:nvPr/>
        </p:nvGrpSpPr>
        <p:grpSpPr bwMode="auto">
          <a:xfrm>
            <a:off x="7709837" y="2105501"/>
            <a:ext cx="3631351" cy="1556956"/>
            <a:chOff x="7421825" y="1792059"/>
            <a:chExt cx="3630508" cy="684603"/>
          </a:xfrm>
        </p:grpSpPr>
        <p:grpSp>
          <p:nvGrpSpPr>
            <p:cNvPr id="43" name="Группа 72"/>
            <p:cNvGrpSpPr>
              <a:grpSpLocks/>
            </p:cNvGrpSpPr>
            <p:nvPr/>
          </p:nvGrpSpPr>
          <p:grpSpPr bwMode="auto">
            <a:xfrm>
              <a:off x="7421825" y="1792059"/>
              <a:ext cx="3630508" cy="684603"/>
              <a:chOff x="915224" y="3341057"/>
              <a:chExt cx="3630508" cy="503355"/>
            </a:xfrm>
          </p:grpSpPr>
          <p:sp>
            <p:nvSpPr>
              <p:cNvPr id="45" name="Прямоугольник 44"/>
              <p:cNvSpPr/>
              <p:nvPr/>
            </p:nvSpPr>
            <p:spPr>
              <a:xfrm>
                <a:off x="955040" y="3341057"/>
                <a:ext cx="3590692" cy="503355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6" name="Прямоугольник 45"/>
              <p:cNvSpPr/>
              <p:nvPr/>
            </p:nvSpPr>
            <p:spPr>
              <a:xfrm>
                <a:off x="955040" y="3341057"/>
                <a:ext cx="289572" cy="503355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TextBox 75"/>
              <p:cNvSpPr txBox="1">
                <a:spLocks noChangeArrowheads="1"/>
              </p:cNvSpPr>
              <p:nvPr/>
            </p:nvSpPr>
            <p:spPr bwMode="auto">
              <a:xfrm>
                <a:off x="915224" y="3423873"/>
                <a:ext cx="399764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defTabSz="400777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1200" dirty="0">
                    <a:solidFill>
                      <a:srgbClr val="F7F2E5"/>
                    </a:solidFill>
                    <a:latin typeface="Arial Black" pitchFamily="34" charset="0"/>
                    <a:cs typeface="Arial" charset="0"/>
                  </a:rPr>
                  <a:t>5</a:t>
                </a:r>
              </a:p>
            </p:txBody>
          </p:sp>
        </p:grpSp>
        <p:sp>
          <p:nvSpPr>
            <p:cNvPr id="44" name="Прямоугольник 76"/>
            <p:cNvSpPr>
              <a:spLocks noChangeArrowheads="1"/>
            </p:cNvSpPr>
            <p:nvPr/>
          </p:nvSpPr>
          <p:spPr bwMode="auto">
            <a:xfrm>
              <a:off x="7930088" y="1946408"/>
              <a:ext cx="2691607" cy="4217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 defTabSz="400777" fontAlgn="base">
                <a:spcBef>
                  <a:spcPct val="0"/>
                </a:spcBef>
                <a:spcAft>
                  <a:spcPts val="460"/>
                </a:spcAft>
              </a:pPr>
              <a:endParaRPr lang="ru-RU" sz="1600" b="1" dirty="0">
                <a:solidFill>
                  <a:srgbClr val="562212"/>
                </a:solidFill>
                <a:latin typeface="Arial" charset="0"/>
                <a:cs typeface="Arial" charset="0"/>
              </a:endParaRPr>
            </a:p>
            <a:p>
              <a:pPr algn="ctr" defTabSz="400777" fontAlgn="base">
                <a:spcBef>
                  <a:spcPct val="0"/>
                </a:spcBef>
                <a:spcAft>
                  <a:spcPts val="460"/>
                </a:spcAft>
              </a:pPr>
              <a:endParaRPr lang="ru-RU" sz="1600" b="1" dirty="0">
                <a:solidFill>
                  <a:srgbClr val="562212"/>
                </a:solidFill>
                <a:latin typeface="Arial" charset="0"/>
                <a:cs typeface="Arial" charset="0"/>
              </a:endParaRPr>
            </a:p>
            <a:p>
              <a:pPr algn="ctr" defTabSz="400777" fontAlgn="base">
                <a:spcBef>
                  <a:spcPct val="0"/>
                </a:spcBef>
                <a:spcAft>
                  <a:spcPts val="460"/>
                </a:spcAft>
              </a:pPr>
              <a:r>
                <a:rPr lang="ru-RU" sz="16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Обучающие программы</a:t>
              </a:r>
            </a:p>
          </p:txBody>
        </p:sp>
      </p:grpSp>
      <p:grpSp>
        <p:nvGrpSpPr>
          <p:cNvPr id="48" name="Группа 95"/>
          <p:cNvGrpSpPr>
            <a:grpSpLocks/>
          </p:cNvGrpSpPr>
          <p:nvPr/>
        </p:nvGrpSpPr>
        <p:grpSpPr bwMode="auto">
          <a:xfrm>
            <a:off x="7745037" y="3910782"/>
            <a:ext cx="3638592" cy="1742581"/>
            <a:chOff x="951839" y="3341058"/>
            <a:chExt cx="3639790" cy="503356"/>
          </a:xfrm>
        </p:grpSpPr>
        <p:sp>
          <p:nvSpPr>
            <p:cNvPr id="49" name="Прямоугольник 48"/>
            <p:cNvSpPr/>
            <p:nvPr/>
          </p:nvSpPr>
          <p:spPr>
            <a:xfrm>
              <a:off x="953649" y="3341058"/>
              <a:ext cx="3637980" cy="503356"/>
            </a:xfrm>
            <a:prstGeom prst="rect">
              <a:avLst/>
            </a:prstGeom>
            <a:solidFill>
              <a:srgbClr val="F2EC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400777">
                <a:defRPr/>
              </a:pPr>
              <a:endParaRPr lang="ru-RU" sz="1400" dirty="0">
                <a:solidFill>
                  <a:prstClr val="white"/>
                </a:solidFill>
              </a:endParaRPr>
            </a:p>
          </p:txBody>
        </p:sp>
        <p:sp>
          <p:nvSpPr>
            <p:cNvPr id="50" name="Прямоугольник 49"/>
            <p:cNvSpPr/>
            <p:nvPr/>
          </p:nvSpPr>
          <p:spPr>
            <a:xfrm>
              <a:off x="953649" y="3341058"/>
              <a:ext cx="291546" cy="503356"/>
            </a:xfrm>
            <a:prstGeom prst="rect">
              <a:avLst/>
            </a:prstGeom>
            <a:solidFill>
              <a:srgbClr val="ED53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400777">
                <a:defRPr/>
              </a:pPr>
              <a:endParaRPr lang="ru-RU" sz="1400">
                <a:solidFill>
                  <a:prstClr val="white"/>
                </a:solidFill>
              </a:endParaRPr>
            </a:p>
          </p:txBody>
        </p:sp>
        <p:sp>
          <p:nvSpPr>
            <p:cNvPr id="51" name="TextBox 105"/>
            <p:cNvSpPr txBox="1">
              <a:spLocks noChangeArrowheads="1"/>
            </p:cNvSpPr>
            <p:nvPr/>
          </p:nvSpPr>
          <p:spPr bwMode="auto">
            <a:xfrm>
              <a:off x="951839" y="3427982"/>
              <a:ext cx="640395" cy="3188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defTabSz="400777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1200" dirty="0">
                  <a:solidFill>
                    <a:srgbClr val="F7F2E5"/>
                  </a:solidFill>
                  <a:latin typeface="Arial Black" pitchFamily="34" charset="0"/>
                  <a:cs typeface="Arial" charset="0"/>
                </a:rPr>
                <a:t>6</a:t>
              </a:r>
            </a:p>
          </p:txBody>
        </p:sp>
      </p:grpSp>
      <p:sp>
        <p:nvSpPr>
          <p:cNvPr id="52" name="Прямоугольник 106"/>
          <p:cNvSpPr>
            <a:spLocks noChangeArrowheads="1"/>
          </p:cNvSpPr>
          <p:nvPr/>
        </p:nvSpPr>
        <p:spPr bwMode="auto">
          <a:xfrm>
            <a:off x="8247479" y="3925493"/>
            <a:ext cx="2595891" cy="1599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0155" tIns="40078" rIns="80155" bIns="40078" anchor="ctr">
            <a:spAutoFit/>
          </a:bodyPr>
          <a:lstStyle/>
          <a:p>
            <a:pPr algn="ctr" defTabSz="400777" fontAlgn="base">
              <a:spcBef>
                <a:spcPct val="0"/>
              </a:spcBef>
              <a:spcAft>
                <a:spcPts val="460"/>
              </a:spcAft>
            </a:pPr>
            <a:r>
              <a:rPr lang="ru-RU" b="1" dirty="0">
                <a:solidFill>
                  <a:srgbClr val="562212"/>
                </a:solidFill>
                <a:latin typeface="Arial" charset="0"/>
                <a:cs typeface="Arial" charset="0"/>
              </a:rPr>
              <a:t>Центр НХП</a:t>
            </a:r>
          </a:p>
          <a:p>
            <a:pPr algn="ctr" defTabSz="400777" fontAlgn="base">
              <a:spcBef>
                <a:spcPct val="0"/>
              </a:spcBef>
              <a:spcAft>
                <a:spcPts val="460"/>
              </a:spcAft>
            </a:pPr>
            <a:endParaRPr lang="ru-RU" sz="1600" b="1" dirty="0">
              <a:solidFill>
                <a:srgbClr val="562212"/>
              </a:solidFill>
              <a:latin typeface="Arial" charset="0"/>
              <a:cs typeface="Arial" charset="0"/>
            </a:endParaRPr>
          </a:p>
          <a:p>
            <a:pPr algn="ctr" defTabSz="400777" fontAlgn="base">
              <a:spcBef>
                <a:spcPct val="0"/>
              </a:spcBef>
              <a:spcAft>
                <a:spcPts val="460"/>
              </a:spcAft>
            </a:pPr>
            <a:endParaRPr lang="ru-RU" sz="1600" b="1" dirty="0">
              <a:solidFill>
                <a:srgbClr val="562212"/>
              </a:solidFill>
              <a:latin typeface="Arial" charset="0"/>
              <a:cs typeface="Arial" charset="0"/>
            </a:endParaRPr>
          </a:p>
          <a:p>
            <a:pPr algn="ctr" defTabSz="400777" fontAlgn="base">
              <a:spcBef>
                <a:spcPct val="0"/>
              </a:spcBef>
              <a:spcAft>
                <a:spcPts val="460"/>
              </a:spcAft>
            </a:pPr>
            <a:endParaRPr lang="ru-RU" sz="1600" b="1" dirty="0">
              <a:solidFill>
                <a:srgbClr val="562212"/>
              </a:solidFill>
              <a:latin typeface="Arial" charset="0"/>
              <a:cs typeface="Arial" charset="0"/>
            </a:endParaRPr>
          </a:p>
          <a:p>
            <a:pPr algn="ctr" defTabSz="400777" fontAlgn="base">
              <a:spcBef>
                <a:spcPct val="0"/>
              </a:spcBef>
              <a:spcAft>
                <a:spcPts val="460"/>
              </a:spcAft>
            </a:pPr>
            <a:endParaRPr lang="ru-RU" sz="1600" b="1" dirty="0">
              <a:solidFill>
                <a:srgbClr val="562212"/>
              </a:solidFill>
              <a:latin typeface="Arial" charset="0"/>
              <a:cs typeface="Arial" charset="0"/>
            </a:endParaRPr>
          </a:p>
        </p:txBody>
      </p:sp>
      <p:sp>
        <p:nvSpPr>
          <p:cNvPr id="53" name="Прямоугольник 128"/>
          <p:cNvSpPr>
            <a:spLocks noChangeArrowheads="1"/>
          </p:cNvSpPr>
          <p:nvPr/>
        </p:nvSpPr>
        <p:spPr bwMode="auto">
          <a:xfrm>
            <a:off x="5062751" y="3584793"/>
            <a:ext cx="2550636" cy="2277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1400" dirty="0"/>
              <a:t> </a:t>
            </a:r>
          </a:p>
          <a:p>
            <a:pPr algn="ctr"/>
            <a:endParaRPr lang="ru-RU" sz="1400" dirty="0"/>
          </a:p>
          <a:p>
            <a:pPr algn="ctr"/>
            <a:endParaRPr lang="ru-RU" dirty="0">
              <a:solidFill>
                <a:srgbClr val="FF0000"/>
              </a:solidFill>
            </a:endParaRPr>
          </a:p>
          <a:p>
            <a:pPr algn="ctr"/>
            <a:endParaRPr lang="ru-RU" dirty="0">
              <a:solidFill>
                <a:srgbClr val="FF0000"/>
              </a:solidFill>
            </a:endParaRPr>
          </a:p>
          <a:p>
            <a:pPr algn="ctr"/>
            <a:r>
              <a:rPr lang="ru-RU" dirty="0">
                <a:solidFill>
                  <a:srgbClr val="FF0000"/>
                </a:solidFill>
              </a:rPr>
              <a:t>МКК «Фонд развития бизнеса»</a:t>
            </a:r>
          </a:p>
          <a:p>
            <a:pPr algn="ctr"/>
            <a:endParaRPr lang="ru-RU" sz="1400" dirty="0"/>
          </a:p>
          <a:p>
            <a:pPr algn="ctr"/>
            <a:endParaRPr lang="ru-RU" sz="1400" dirty="0"/>
          </a:p>
          <a:p>
            <a:pPr algn="ctr"/>
            <a:endParaRPr lang="ru-RU" sz="1400" dirty="0"/>
          </a:p>
        </p:txBody>
      </p:sp>
      <p:pic>
        <p:nvPicPr>
          <p:cNvPr id="57" name="Picture 6" descr="https://im0-tub-ru.yandex.net/i?id=21eef43d48d173020890b10e99362112&amp;n=13&amp;exp=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98903" y="3050243"/>
            <a:ext cx="1929892" cy="809374"/>
          </a:xfrm>
          <a:prstGeom prst="rect">
            <a:avLst/>
          </a:prstGeom>
          <a:noFill/>
        </p:spPr>
      </p:pic>
      <p:pic>
        <p:nvPicPr>
          <p:cNvPr id="58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9693" y="4310376"/>
            <a:ext cx="3231495" cy="1188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98903" y="2063971"/>
            <a:ext cx="2177963" cy="830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Picture 6" descr="https://opt-1288883.ssl.1c-bitrix-cdn.ru/upload/iblock/648/predlozhenie.jpg?158756597027011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98904" y="4038184"/>
            <a:ext cx="1929891" cy="809366"/>
          </a:xfrm>
          <a:prstGeom prst="rect">
            <a:avLst/>
          </a:prstGeom>
          <a:noFill/>
        </p:spPr>
      </p:pic>
      <p:pic>
        <p:nvPicPr>
          <p:cNvPr id="61" name="Picture 4" descr="http://tulskaya-pravda.ru/upload/iblock/109/109be453a133b00d7c502f484424541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20983" y="4890195"/>
            <a:ext cx="2007813" cy="727234"/>
          </a:xfrm>
          <a:prstGeom prst="rect">
            <a:avLst/>
          </a:prstGeom>
          <a:noFill/>
        </p:spPr>
      </p:pic>
      <p:pic>
        <p:nvPicPr>
          <p:cNvPr id="62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80351" y="2113815"/>
            <a:ext cx="3155579" cy="730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" name="Рисунок 66" descr="D:\Рабочий стол\Директор\Сайт\2018\Упр_сайтом\2018-10-15_08-38-12.pn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242" y="234340"/>
            <a:ext cx="5006340" cy="10769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892836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:\Рабочий стол\Директор\Сайт\2018\Упр_сайтом\2018-10-15_08-38-12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9011" y="99060"/>
            <a:ext cx="5006340" cy="1076960"/>
          </a:xfrm>
          <a:prstGeom prst="rect">
            <a:avLst/>
          </a:prstGeom>
          <a:solidFill>
            <a:schemeClr val="bg2"/>
          </a:solidFill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29144" y="291246"/>
            <a:ext cx="6025369" cy="692587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+mn-lt"/>
              </a:rPr>
              <a:t>КОНСУЛЬТАЦИОННАЯ ПОДДЕРЖКА</a:t>
            </a:r>
          </a:p>
        </p:txBody>
      </p:sp>
      <p:graphicFrame>
        <p:nvGraphicFramePr>
          <p:cNvPr id="14" name="Диаграмма 13">
            <a:extLst>
              <a:ext uri="{FF2B5EF4-FFF2-40B4-BE49-F238E27FC236}">
                <a16:creationId xmlns:a16="http://schemas.microsoft.com/office/drawing/2014/main" id="{A09F3558-7F22-4C92-8677-1F0B8682506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60554867"/>
              </p:ext>
            </p:extLst>
          </p:nvPr>
        </p:nvGraphicFramePr>
        <p:xfrm>
          <a:off x="2032000" y="1176020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0423943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4193" y="338844"/>
            <a:ext cx="5715268" cy="692587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+mn-lt"/>
              </a:rPr>
              <a:t>ФИНАНСОВАЯ ПОДДЕРЖКА</a:t>
            </a:r>
          </a:p>
        </p:txBody>
      </p:sp>
      <p:pic>
        <p:nvPicPr>
          <p:cNvPr id="4" name="Рисунок 3" descr="D:\Рабочий стол\Директор\Сайт\2018\Упр_сайтом\2018-10-15_08-38-12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461" y="234340"/>
            <a:ext cx="5006340" cy="107696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8991349"/>
              </p:ext>
            </p:extLst>
          </p:nvPr>
        </p:nvGraphicFramePr>
        <p:xfrm>
          <a:off x="2483940" y="5370038"/>
          <a:ext cx="8091042" cy="105177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37566">
                  <a:extLst>
                    <a:ext uri="{9D8B030D-6E8A-4147-A177-3AD203B41FA5}">
                      <a16:colId xmlns:a16="http://schemas.microsoft.com/office/drawing/2014/main" val="2946197267"/>
                    </a:ext>
                  </a:extLst>
                </a:gridCol>
                <a:gridCol w="1394600">
                  <a:extLst>
                    <a:ext uri="{9D8B030D-6E8A-4147-A177-3AD203B41FA5}">
                      <a16:colId xmlns:a16="http://schemas.microsoft.com/office/drawing/2014/main" val="3913406224"/>
                    </a:ext>
                  </a:extLst>
                </a:gridCol>
                <a:gridCol w="1186019">
                  <a:extLst>
                    <a:ext uri="{9D8B030D-6E8A-4147-A177-3AD203B41FA5}">
                      <a16:colId xmlns:a16="http://schemas.microsoft.com/office/drawing/2014/main" val="3141999034"/>
                    </a:ext>
                  </a:extLst>
                </a:gridCol>
                <a:gridCol w="1472857">
                  <a:extLst>
                    <a:ext uri="{9D8B030D-6E8A-4147-A177-3AD203B41FA5}">
                      <a16:colId xmlns:a16="http://schemas.microsoft.com/office/drawing/2014/main" val="2794171217"/>
                    </a:ext>
                  </a:extLst>
                </a:gridCol>
              </a:tblGrid>
              <a:tr h="3505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baseline="0" dirty="0">
                          <a:solidFill>
                            <a:schemeClr val="tx1"/>
                          </a:solidFill>
                          <a:effectLst/>
                        </a:rPr>
                        <a:t>Выданные займы</a:t>
                      </a:r>
                      <a:endParaRPr lang="ru-RU" sz="1400" b="1" i="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2020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2021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2022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4295797"/>
                  </a:ext>
                </a:extLst>
              </a:tr>
              <a:tr h="3505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baseline="0" dirty="0">
                          <a:solidFill>
                            <a:schemeClr val="tx1"/>
                          </a:solidFill>
                          <a:effectLst/>
                        </a:rPr>
                        <a:t>общая сумма выданных микрозаймов, тыс. руб.</a:t>
                      </a:r>
                      <a:endParaRPr lang="ru-RU" sz="1400" b="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23400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20000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39600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4603774"/>
                  </a:ext>
                </a:extLst>
              </a:tr>
              <a:tr h="3505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средняя сумма займа, тыс. руб.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1232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714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1015,38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3197353462"/>
              </p:ext>
            </p:extLst>
          </p:nvPr>
        </p:nvGraphicFramePr>
        <p:xfrm>
          <a:off x="2953057" y="1311300"/>
          <a:ext cx="6467190" cy="37362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5117500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4092" y="370159"/>
            <a:ext cx="6025369" cy="629957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+mn-lt"/>
              </a:rPr>
              <a:t>ИМУЩЕСТВЕННАЯ ПОДДЕРЖКА</a:t>
            </a:r>
          </a:p>
        </p:txBody>
      </p:sp>
      <p:pic>
        <p:nvPicPr>
          <p:cNvPr id="4" name="Рисунок 3" descr="D:\Рабочий стол\Директор\Сайт\2018\Упр_сайтом\2018-10-15_08-38-12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461" y="234340"/>
            <a:ext cx="5006340" cy="107696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8539409"/>
              </p:ext>
            </p:extLst>
          </p:nvPr>
        </p:nvGraphicFramePr>
        <p:xfrm>
          <a:off x="504092" y="1409701"/>
          <a:ext cx="11392633" cy="11706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392633">
                  <a:extLst>
                    <a:ext uri="{9D8B030D-6E8A-4147-A177-3AD203B41FA5}">
                      <a16:colId xmlns:a16="http://schemas.microsoft.com/office/drawing/2014/main" val="1926204172"/>
                    </a:ext>
                  </a:extLst>
                </a:gridCol>
              </a:tblGrid>
              <a:tr h="117066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Общая площадь Бизнес-инкубатора Фонда —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995,8 кв.м. 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По состоянию на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01.01.23 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года в Бизнес-инкубаторе Фонда расположено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15 хозяйствующих субъектов, из них 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 11 субъектов малого и среднего предпринимательства,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 4 самозанятых, которыми создано 20 рабочих мест,</a:t>
                      </a:r>
                      <a:r>
                        <a:rPr lang="ru-RU" sz="1200" b="0" baseline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которые занимают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670,0 кв.м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. 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В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2022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 году 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подано </a:t>
                      </a:r>
                      <a:r>
                        <a:rPr kumimoji="0" lang="ru-RU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заявки на размещение в Бизнес-инкубаторе,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 проведено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2 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конкурса по отбору претендентов на размещение субъектов малого и среднего предпринимательства в Бизнес-инкубаторе Фонда. По итогам конкурса заключено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 договора аренды нежилого помещения. Наполняемость бизнес-инкубатора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100%.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575057"/>
                  </a:ext>
                </a:extLst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5988" y="2932331"/>
            <a:ext cx="2520737" cy="3363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F7926C4E-534E-4D84-B7B3-DD9672C23A4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92" y="2932333"/>
            <a:ext cx="2522553" cy="3363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60A57CB-0079-40B0-97DD-A4CF3A70F4E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2509" y="2932331"/>
            <a:ext cx="2597363" cy="3363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0154827C-BE62-43A8-94CD-CD16315977C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68"/>
          <a:stretch/>
        </p:blipFill>
        <p:spPr>
          <a:xfrm rot="5400000">
            <a:off x="6014666" y="3353402"/>
            <a:ext cx="3363406" cy="2521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80662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0128" y="2596004"/>
            <a:ext cx="2741370" cy="294748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33848" y="2051006"/>
            <a:ext cx="5875751" cy="46187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Сайт 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http://biznesfond.ru </a:t>
            </a:r>
            <a:endParaRPr lang="ru-RU" sz="24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D:\Рабочий стол\Директор\Сайт\2018\Упр_сайтом\2018-10-15_08-38-12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1767" y="112735"/>
            <a:ext cx="5006340" cy="107696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663879" y="358827"/>
            <a:ext cx="6477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</a:rPr>
              <a:t>ИНФОРМАЦИОННАЯ ПОДДЕРЖКА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914" y="2948398"/>
            <a:ext cx="2978998" cy="217959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354" y="2863272"/>
            <a:ext cx="3181345" cy="204810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747ED73-2C65-45B8-A75E-B6FCFC2D188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0584" y="2512876"/>
            <a:ext cx="1817759" cy="296938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F3712EE-0FA3-4935-AE13-242C195674F0}"/>
              </a:ext>
            </a:extLst>
          </p:cNvPr>
          <p:cNvSpPr txBox="1"/>
          <p:nvPr/>
        </p:nvSpPr>
        <p:spPr>
          <a:xfrm>
            <a:off x="3381863" y="5346900"/>
            <a:ext cx="35511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Сайт </a:t>
            </a:r>
            <a:r>
              <a:rPr lang="en-US" sz="2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http://priozersk.813.ru </a:t>
            </a:r>
            <a:endParaRPr lang="ru-RU" sz="2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36D09FB-DEA1-4415-82A2-07F40A543A76}"/>
              </a:ext>
            </a:extLst>
          </p:cNvPr>
          <p:cNvSpPr txBox="1"/>
          <p:nvPr/>
        </p:nvSpPr>
        <p:spPr>
          <a:xfrm>
            <a:off x="7484891" y="5543492"/>
            <a:ext cx="660914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Телеграм-канал</a:t>
            </a:r>
          </a:p>
          <a:p>
            <a:pPr algn="ctr"/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t.me/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priozersk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-fond</a:t>
            </a:r>
            <a:endParaRPr lang="ru-RU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99C5FB1-3158-404B-8287-08E6F7010234}"/>
              </a:ext>
            </a:extLst>
          </p:cNvPr>
          <p:cNvSpPr txBox="1"/>
          <p:nvPr/>
        </p:nvSpPr>
        <p:spPr>
          <a:xfrm>
            <a:off x="4841903" y="1435787"/>
            <a:ext cx="660914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ВКонтакте</a:t>
            </a:r>
          </a:p>
          <a:p>
            <a:pPr algn="ctr"/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https://vk.com/priozersk_fond</a:t>
            </a:r>
            <a:endParaRPr lang="ru-RU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6984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34339"/>
            <a:ext cx="6739011" cy="604905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+mn-lt"/>
              </a:rPr>
              <a:t>ОБРАЗОВАТЕЛЬНАЯ ПОДДЕРЖКА</a:t>
            </a:r>
          </a:p>
        </p:txBody>
      </p:sp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id="{AA75F043-12E0-4D0E-94A3-9BCBCFD5A42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06134003"/>
              </p:ext>
            </p:extLst>
          </p:nvPr>
        </p:nvGraphicFramePr>
        <p:xfrm>
          <a:off x="233345" y="1110175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92954216-2482-4321-B06A-C46FE497236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1344" y="2580161"/>
            <a:ext cx="3740458" cy="2805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8EC006C-6A18-4D9B-8E37-A58D35C55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7053" y="1084227"/>
            <a:ext cx="3240052" cy="24300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9844E66F-18AF-42B6-9193-082E23D8553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7"/>
          <a:stretch/>
        </p:blipFill>
        <p:spPr>
          <a:xfrm>
            <a:off x="8799607" y="4616566"/>
            <a:ext cx="3302196" cy="20576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D:\Рабочий стол\Директор\Сайт\2018\Упр_сайтом\2018-10-15_08-38-12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9011" y="99060"/>
            <a:ext cx="5006340" cy="1076960"/>
          </a:xfrm>
          <a:prstGeom prst="rect">
            <a:avLst/>
          </a:prstGeom>
          <a:solidFill>
            <a:schemeClr val="bg2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223594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45912" y="494702"/>
            <a:ext cx="4381059" cy="556236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+mn-lt"/>
              </a:rPr>
              <a:t>ЦЕНТР НХП</a:t>
            </a:r>
          </a:p>
        </p:txBody>
      </p:sp>
      <p:pic>
        <p:nvPicPr>
          <p:cNvPr id="4" name="Рисунок 3" descr="D:\Рабочий стол\Директор\Сайт\2018\Упр_сайтом\2018-10-15_08-38-12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461" y="234340"/>
            <a:ext cx="5006340" cy="107696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0268522"/>
              </p:ext>
            </p:extLst>
          </p:nvPr>
        </p:nvGraphicFramePr>
        <p:xfrm>
          <a:off x="339046" y="1028850"/>
          <a:ext cx="5935198" cy="163795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41143">
                  <a:extLst>
                    <a:ext uri="{9D8B030D-6E8A-4147-A177-3AD203B41FA5}">
                      <a16:colId xmlns:a16="http://schemas.microsoft.com/office/drawing/2014/main" val="1559845930"/>
                    </a:ext>
                  </a:extLst>
                </a:gridCol>
                <a:gridCol w="675094">
                  <a:extLst>
                    <a:ext uri="{9D8B030D-6E8A-4147-A177-3AD203B41FA5}">
                      <a16:colId xmlns:a16="http://schemas.microsoft.com/office/drawing/2014/main" val="3788213275"/>
                    </a:ext>
                  </a:extLst>
                </a:gridCol>
                <a:gridCol w="675094">
                  <a:extLst>
                    <a:ext uri="{9D8B030D-6E8A-4147-A177-3AD203B41FA5}">
                      <a16:colId xmlns:a16="http://schemas.microsoft.com/office/drawing/2014/main" val="1620071287"/>
                    </a:ext>
                  </a:extLst>
                </a:gridCol>
                <a:gridCol w="843867">
                  <a:extLst>
                    <a:ext uri="{9D8B030D-6E8A-4147-A177-3AD203B41FA5}">
                      <a16:colId xmlns:a16="http://schemas.microsoft.com/office/drawing/2014/main" val="2189245034"/>
                    </a:ext>
                  </a:extLst>
                </a:gridCol>
              </a:tblGrid>
              <a:tr h="321215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Центр Народных Художественных Промыслов: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3597649"/>
                  </a:ext>
                </a:extLst>
              </a:tr>
              <a:tr h="321215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2020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2021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2022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5665642"/>
                  </a:ext>
                </a:extLst>
              </a:tr>
              <a:tr h="30591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Проведение мастер-классов в центре HXП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7/44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8/83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3/11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5163435"/>
                  </a:ext>
                </a:extLst>
              </a:tr>
              <a:tr h="30591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solidFill>
                            <a:schemeClr val="tx1"/>
                          </a:solidFill>
                          <a:effectLst/>
                        </a:rPr>
                        <a:t>Участие центра НХП в мероприятиях (ярмарки, выставки и др.) </a:t>
                      </a:r>
                      <a:endParaRPr lang="ru-RU" sz="11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8/30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7/134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14/44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6381743"/>
                  </a:ext>
                </a:extLst>
              </a:tr>
              <a:tr h="30591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в т.ч. выездные (Бокситогорск, Волхов, Сосновый Бор, Санкт-Петербург, Гатчина)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4/12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4/6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7/10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2429681"/>
                  </a:ext>
                </a:extLst>
              </a:tr>
            </a:tbl>
          </a:graphicData>
        </a:graphic>
      </p:graphicFrame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E743B65-0AB3-43A8-8AC8-59990CD638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6734" y="1311300"/>
            <a:ext cx="4051139" cy="30383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BA9918EB-70BF-4B47-BBE3-BE91198B6E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9050" y="2675834"/>
            <a:ext cx="3007868" cy="3947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57250E87-495F-42B7-9A58-AB6B00E1EFE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85" y="3007228"/>
            <a:ext cx="4335864" cy="32518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B4EA88CA-3D06-49F0-BB28-70595BBE833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859" y="3649426"/>
            <a:ext cx="3977679" cy="29832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221752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611" y="1856524"/>
            <a:ext cx="11924778" cy="349219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dirty="0"/>
              <a:t>Микрокредитная компания «Фонд развития и поддержки малого, среднего бизнеса муниципального образования Приозерский муниципальный район» </a:t>
            </a:r>
          </a:p>
          <a:p>
            <a:pPr marL="0" indent="0" algn="ctr">
              <a:buNone/>
            </a:pPr>
            <a:endParaRPr lang="ru-RU" b="1" dirty="0"/>
          </a:p>
          <a:p>
            <a:pPr marL="0" indent="0" algn="ctr" eaLnBrk="0" fontAlgn="base" hangingPunct="0">
              <a:buNone/>
            </a:pPr>
            <a:r>
              <a:rPr lang="ru-RU" b="1" dirty="0"/>
              <a:t>г. Приозерск, ул. Ленина д. 36 </a:t>
            </a:r>
            <a:endParaRPr lang="ru-RU" dirty="0"/>
          </a:p>
          <a:p>
            <a:pPr marL="0" indent="0" algn="ctr" eaLnBrk="0" fontAlgn="base" hangingPunct="0">
              <a:buNone/>
            </a:pPr>
            <a:r>
              <a:rPr lang="ru-RU" b="1" dirty="0"/>
              <a:t>тел. 8 (81379) 31-862,  8-921-778-62-13</a:t>
            </a:r>
            <a:endParaRPr lang="ru-RU" dirty="0"/>
          </a:p>
          <a:p>
            <a:pPr marL="0" indent="0" eaLnBrk="0" fontAlgn="base" hangingPunct="0">
              <a:buNone/>
            </a:pPr>
            <a:r>
              <a:rPr lang="ru-RU" b="1" dirty="0"/>
              <a:t> </a:t>
            </a:r>
            <a:endParaRPr lang="ru-RU" dirty="0"/>
          </a:p>
          <a:p>
            <a:pPr marL="0" indent="0" algn="ctr" eaLnBrk="0" fontAlgn="base" hangingPunct="0">
              <a:buNone/>
            </a:pPr>
            <a:r>
              <a:rPr lang="ru-RU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en-US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D:\Рабочий стол\Директор\Сайт\2018\Упр_сайтом\2018-10-15_08-38-12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461" y="234340"/>
            <a:ext cx="5006340" cy="10769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273926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611" y="1513476"/>
            <a:ext cx="11924778" cy="3492194"/>
          </a:xfrm>
        </p:spPr>
        <p:txBody>
          <a:bodyPr>
            <a:normAutofit/>
          </a:bodyPr>
          <a:lstStyle/>
          <a:p>
            <a:pPr marL="0" indent="0" algn="ctr" eaLnBrk="0" fontAlgn="base" hangingPunct="0">
              <a:buNone/>
            </a:pPr>
            <a:r>
              <a:rPr lang="ru-RU" sz="5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МЫ В СОЦИАЛЬНЫХ СЕТЯХ:</a:t>
            </a:r>
          </a:p>
          <a:p>
            <a:pPr marL="0" indent="0" algn="ctr" eaLnBrk="0" fontAlgn="base" hangingPunct="0">
              <a:buNone/>
            </a:pPr>
            <a:endParaRPr lang="en-US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D:\Рабочий стол\Директор\Сайт\2018\Упр_сайтом\2018-10-15_08-38-12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461" y="234340"/>
            <a:ext cx="5006340" cy="1076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8609DE-40D8-4404-959C-3FAD10E841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3280" y="3598427"/>
            <a:ext cx="1771650" cy="177165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670CD73-BE61-41C3-9C2C-66C81B6F48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81" y="3612483"/>
            <a:ext cx="1771651" cy="178593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1C4B4BD-B65B-442F-8D69-74177592F1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3250" y="3607722"/>
            <a:ext cx="1752600" cy="17907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9723788-2630-49F0-B4E9-7DDBFD4A3C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758" y="3607722"/>
            <a:ext cx="1752600" cy="1790700"/>
          </a:xfrm>
          <a:prstGeom prst="rect">
            <a:avLst/>
          </a:prstGeom>
        </p:spPr>
      </p:pic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DC906088-3740-42A5-9A6F-E846042497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98007" y="5677609"/>
            <a:ext cx="3140425" cy="46187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Сайт 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http://biznesfond.ru </a:t>
            </a:r>
            <a:endParaRPr lang="ru-RU" sz="24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7FCE62-2A7F-4C1B-B50A-3F4E8A56380C}"/>
              </a:ext>
            </a:extLst>
          </p:cNvPr>
          <p:cNvSpPr txBox="1"/>
          <p:nvPr/>
        </p:nvSpPr>
        <p:spPr>
          <a:xfrm>
            <a:off x="2654000" y="2647285"/>
            <a:ext cx="35511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Сайт </a:t>
            </a:r>
            <a:r>
              <a:rPr lang="en-US" sz="2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http://priozersk.813.ru </a:t>
            </a:r>
            <a:endParaRPr lang="ru-RU" sz="24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E92C5E-CAB2-43BB-A680-7AAEE037B7EC}"/>
              </a:ext>
            </a:extLst>
          </p:cNvPr>
          <p:cNvSpPr txBox="1"/>
          <p:nvPr/>
        </p:nvSpPr>
        <p:spPr>
          <a:xfrm>
            <a:off x="7224533" y="2643008"/>
            <a:ext cx="660914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Телеграм-канал</a:t>
            </a:r>
          </a:p>
          <a:p>
            <a:pPr algn="ctr"/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t.me/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priozersk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-fond</a:t>
            </a:r>
            <a:endParaRPr lang="ru-RU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67DB50A-3E96-41BB-831E-CA775E212B41}"/>
              </a:ext>
            </a:extLst>
          </p:cNvPr>
          <p:cNvSpPr txBox="1"/>
          <p:nvPr/>
        </p:nvSpPr>
        <p:spPr>
          <a:xfrm>
            <a:off x="5551324" y="5546947"/>
            <a:ext cx="430946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ВКонтакте</a:t>
            </a:r>
          </a:p>
          <a:p>
            <a:pPr algn="ctr"/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https://vk.com/priozersk_fond</a:t>
            </a:r>
            <a:endParaRPr lang="ru-RU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065887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10488</TotalTime>
  <Words>409</Words>
  <Application>Microsoft Office PowerPoint</Application>
  <PresentationFormat>Широкоэкранный</PresentationFormat>
  <Paragraphs>108</Paragraphs>
  <Slides>12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Arial Black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 УСЛУГИ МКК «Фонд развития бизнеса» </vt:lpstr>
      <vt:lpstr>КОНСУЛЬТАЦИОННАЯ ПОДДЕРЖКА</vt:lpstr>
      <vt:lpstr>ФИНАНСОВАЯ ПОДДЕРЖКА</vt:lpstr>
      <vt:lpstr>ИМУЩЕСТВЕННАЯ ПОДДЕРЖКА</vt:lpstr>
      <vt:lpstr>Сайт  http://biznesfond.ru </vt:lpstr>
      <vt:lpstr>ОБРАЗОВАТЕЛЬНАЯ ПОДДЕРЖКА</vt:lpstr>
      <vt:lpstr>ЦЕНТР НХП</vt:lpstr>
      <vt:lpstr>Презентация PowerPoint</vt:lpstr>
      <vt:lpstr>Сайт  http://biznesfond.ru 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</dc:creator>
  <cp:lastModifiedBy>Екатерина Ерохина</cp:lastModifiedBy>
  <cp:revision>111</cp:revision>
  <dcterms:created xsi:type="dcterms:W3CDTF">2021-02-25T08:05:49Z</dcterms:created>
  <dcterms:modified xsi:type="dcterms:W3CDTF">2023-05-17T11:04:22Z</dcterms:modified>
</cp:coreProperties>
</file>